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4"/>
  </p:notesMasterIdLst>
  <p:sldIdLst>
    <p:sldId id="280" r:id="rId2"/>
    <p:sldId id="277" r:id="rId3"/>
    <p:sldId id="256" r:id="rId4"/>
    <p:sldId id="283" r:id="rId5"/>
    <p:sldId id="275" r:id="rId6"/>
    <p:sldId id="276" r:id="rId7"/>
    <p:sldId id="258" r:id="rId8"/>
    <p:sldId id="282" r:id="rId9"/>
    <p:sldId id="288" r:id="rId10"/>
    <p:sldId id="281" r:id="rId11"/>
    <p:sldId id="268" r:id="rId12"/>
    <p:sldId id="269" r:id="rId13"/>
    <p:sldId id="271" r:id="rId14"/>
    <p:sldId id="272" r:id="rId15"/>
    <p:sldId id="273" r:id="rId16"/>
    <p:sldId id="274" r:id="rId17"/>
    <p:sldId id="266" r:id="rId18"/>
    <p:sldId id="285" r:id="rId19"/>
    <p:sldId id="287" r:id="rId20"/>
    <p:sldId id="286" r:id="rId21"/>
    <p:sldId id="279" r:id="rId22"/>
    <p:sldId id="278" r:id="rId23"/>
  </p:sldIdLst>
  <p:sldSz cx="19010313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7491E9-F740-4DB8-BDB1-307A37AB388D}">
          <p14:sldIdLst>
            <p14:sldId id="280"/>
            <p14:sldId id="277"/>
            <p14:sldId id="256"/>
            <p14:sldId id="283"/>
            <p14:sldId id="275"/>
            <p14:sldId id="276"/>
            <p14:sldId id="258"/>
            <p14:sldId id="282"/>
            <p14:sldId id="288"/>
            <p14:sldId id="281"/>
            <p14:sldId id="268"/>
            <p14:sldId id="269"/>
          </p14:sldIdLst>
        </p14:section>
        <p14:section name="Untitled Section" id="{22F5E67B-7F97-4452-BADC-0EC3F79BCC1C}">
          <p14:sldIdLst>
            <p14:sldId id="271"/>
            <p14:sldId id="272"/>
            <p14:sldId id="273"/>
            <p14:sldId id="274"/>
            <p14:sldId id="266"/>
            <p14:sldId id="285"/>
            <p14:sldId id="287"/>
            <p14:sldId id="286"/>
            <p14:sldId id="279"/>
            <p14:sldId id="27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44" userDrawn="1">
          <p15:clr>
            <a:srgbClr val="A4A3A4"/>
          </p15:clr>
        </p15:guide>
        <p15:guide id="2" pos="612" userDrawn="1">
          <p15:clr>
            <a:srgbClr val="A4A3A4"/>
          </p15:clr>
        </p15:guide>
        <p15:guide id="3" pos="4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9EF3"/>
    <a:srgbClr val="FFA100"/>
    <a:srgbClr val="FFB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>
      <p:cViewPr varScale="1">
        <p:scale>
          <a:sx n="82" d="100"/>
          <a:sy n="82" d="100"/>
        </p:scale>
        <p:origin x="-366" y="-54"/>
      </p:cViewPr>
      <p:guideLst>
        <p:guide orient="horz" pos="344"/>
        <p:guide pos="612"/>
        <p:guide pos="4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F3456-A29E-41FE-BFB7-B24F24BEE47B}" type="datetimeFigureOut">
              <a:rPr lang="cs-CZ" smtClean="0"/>
              <a:t>09.08.2020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B543-0236-4AEE-9F15-C7CF11504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6289" y="1750055"/>
            <a:ext cx="14257735" cy="3722887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6289" y="5616511"/>
            <a:ext cx="14257735" cy="2581762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9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04255" y="569325"/>
            <a:ext cx="4099099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6959" y="569325"/>
            <a:ext cx="12059667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6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5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058" y="2665925"/>
            <a:ext cx="16396395" cy="4448157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058" y="7156164"/>
            <a:ext cx="16396395" cy="2339180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31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959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57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5" y="569326"/>
            <a:ext cx="16396395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436" y="2621369"/>
            <a:ext cx="8042253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9436" y="3906061"/>
            <a:ext cx="80422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23971" y="2621369"/>
            <a:ext cx="8081859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3906061"/>
            <a:ext cx="8081859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77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2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859" y="1539652"/>
            <a:ext cx="9623971" cy="7599245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0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81859" y="1539652"/>
            <a:ext cx="9623971" cy="759924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2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  <a:gs pos="100000">
              <a:srgbClr val="C4D6EB"/>
            </a:gs>
            <a:gs pos="100000">
              <a:srgbClr val="FFEBFA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959" y="569326"/>
            <a:ext cx="16396395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6959" y="2846623"/>
            <a:ext cx="16396395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6959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7166" y="9911198"/>
            <a:ext cx="6415981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26034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60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425732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010313" cy="1072175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9010313" cy="28321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378"/>
            <a:ext cx="19010313" cy="4691380"/>
          </a:xfrm>
          <a:prstGeom prst="rect">
            <a:avLst/>
          </a:prstGeom>
        </p:spPr>
      </p:pic>
      <p:sp>
        <p:nvSpPr>
          <p:cNvPr id="2" name="Text Box 9"/>
          <p:cNvSpPr txBox="1"/>
          <p:nvPr/>
        </p:nvSpPr>
        <p:spPr>
          <a:xfrm>
            <a:off x="5946992" y="-4271"/>
            <a:ext cx="7045325" cy="230297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sz="7200" dirty="0">
                <a:solidFill>
                  <a:srgbClr val="18837D"/>
                </a:solidFill>
                <a:effectLst/>
                <a:ea typeface="KaiTi"/>
                <a:cs typeface="SimSun"/>
              </a:rPr>
              <a:t>耶稣说</a:t>
            </a:r>
            <a:r>
              <a:rPr lang="en-US" sz="7200" dirty="0" smtClean="0">
                <a:solidFill>
                  <a:srgbClr val="18837D"/>
                </a:solidFill>
                <a:effectLst/>
                <a:latin typeface="KaiTi"/>
                <a:ea typeface="SimSun"/>
                <a:cs typeface="SimSun"/>
              </a:rPr>
              <a:t>:</a:t>
            </a:r>
            <a:r>
              <a:rPr lang="en-US" sz="9000" dirty="0">
                <a:solidFill>
                  <a:srgbClr val="18837D"/>
                </a:solidFill>
                <a:ea typeface="KaiTi"/>
                <a:cs typeface="SimSun"/>
              </a:rPr>
              <a:t> </a:t>
            </a:r>
            <a:r>
              <a:rPr lang="zh-CN" sz="7200" dirty="0" smtClean="0">
                <a:solidFill>
                  <a:srgbClr val="18837D"/>
                </a:solidFill>
                <a:effectLst/>
                <a:ea typeface="KaiTi"/>
                <a:cs typeface="SimSun"/>
              </a:rPr>
              <a:t>我</a:t>
            </a:r>
            <a:r>
              <a:rPr lang="zh-CN" sz="7200" dirty="0">
                <a:solidFill>
                  <a:srgbClr val="18837D"/>
                </a:solidFill>
                <a:effectLst/>
                <a:ea typeface="KaiTi"/>
                <a:cs typeface="SimSun"/>
              </a:rPr>
              <a:t>是</a:t>
            </a:r>
            <a:r>
              <a:rPr lang="en-US" sz="7200" dirty="0">
                <a:solidFill>
                  <a:srgbClr val="18837D"/>
                </a:solidFill>
                <a:effectLst/>
                <a:latin typeface="KaiTi"/>
                <a:ea typeface="SimSun"/>
                <a:cs typeface="SimSun"/>
              </a:rPr>
              <a:t/>
            </a:r>
            <a:br>
              <a:rPr lang="en-US" sz="7200" dirty="0">
                <a:solidFill>
                  <a:srgbClr val="18837D"/>
                </a:solidFill>
                <a:effectLst/>
                <a:latin typeface="KaiTi"/>
                <a:ea typeface="SimSun"/>
                <a:cs typeface="SimSun"/>
              </a:rPr>
            </a:br>
            <a:endParaRPr lang="en-US" sz="1100" dirty="0">
              <a:effectLst/>
              <a:ea typeface="SimSun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156" y="3004185"/>
            <a:ext cx="7548880" cy="1580515"/>
          </a:xfrm>
          <a:prstGeom prst="rect">
            <a:avLst/>
          </a:prstGeom>
        </p:spPr>
      </p:pic>
      <p:sp>
        <p:nvSpPr>
          <p:cNvPr id="4" name="Text Box 16"/>
          <p:cNvSpPr txBox="1"/>
          <p:nvPr/>
        </p:nvSpPr>
        <p:spPr>
          <a:xfrm>
            <a:off x="5776579" y="6413500"/>
            <a:ext cx="7475855" cy="39395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sz="8000" dirty="0">
                <a:solidFill>
                  <a:srgbClr val="FFFFFF"/>
                </a:solidFill>
                <a:effectLst/>
                <a:ea typeface="KaiTi"/>
                <a:cs typeface="SimSun"/>
              </a:rPr>
              <a:t>约翰福</a:t>
            </a:r>
            <a:r>
              <a:rPr lang="zh-CN" sz="8000" dirty="0" smtClean="0">
                <a:solidFill>
                  <a:srgbClr val="FFFFFF"/>
                </a:solidFill>
                <a:effectLst/>
                <a:ea typeface="KaiTi"/>
                <a:cs typeface="SimSun"/>
              </a:rPr>
              <a:t>音</a:t>
            </a:r>
            <a:r>
              <a:rPr lang="en-US" altLang="zh-CN" sz="36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1:1-13</a:t>
            </a:r>
            <a:r>
              <a:rPr lang="en-US" altLang="zh-CN" sz="28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/>
            </a:r>
            <a:br>
              <a:rPr lang="en-US" altLang="zh-CN" sz="28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</a:br>
            <a:r>
              <a:rPr lang="zh-CN" sz="2800" dirty="0" smtClean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圣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地亚哥主恩堂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PFC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小组线上查经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/>
            </a:r>
            <a:b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</a:b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美西：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8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月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1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号周六晚</a:t>
            </a:r>
            <a:r>
              <a:rPr lang="zh-CN" sz="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 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7:30</a:t>
            </a:r>
            <a:b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</a:b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北京：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8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月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2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号周日早</a:t>
            </a:r>
            <a: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10:30</a:t>
            </a:r>
            <a:br>
              <a:rPr lang="en-US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</a:br>
            <a:r>
              <a:rPr lang="zh-CN" sz="2800" dirty="0" smtClean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欢</a:t>
            </a:r>
            <a:r>
              <a:rPr lang="zh-CN" sz="2800" dirty="0">
                <a:solidFill>
                  <a:srgbClr val="FFFF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迎国内外弟兄姐妹亲朋好友</a:t>
            </a:r>
            <a:r>
              <a:rPr lang="zh-CN" sz="2800" dirty="0">
                <a:solidFill>
                  <a:srgbClr val="18837D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 </a:t>
            </a:r>
            <a:r>
              <a:rPr lang="en-US" sz="2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/>
              </a:rPr>
              <a:t>                  </a:t>
            </a:r>
            <a:endParaRPr lang="en-US" sz="11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>
                <a:effectLst/>
                <a:latin typeface="KaiTi"/>
                <a:ea typeface="SimSun"/>
                <a:cs typeface="SimSun"/>
              </a:rPr>
              <a:t/>
            </a:r>
            <a:br>
              <a:rPr lang="en-US" sz="2800" dirty="0">
                <a:effectLst/>
                <a:latin typeface="KaiTi"/>
                <a:ea typeface="SimSun"/>
                <a:cs typeface="SimSun"/>
              </a:rPr>
            </a:br>
            <a:endParaRPr lang="en-US" sz="1100" dirty="0">
              <a:effectLst/>
              <a:ea typeface="SimSun"/>
              <a:cs typeface="Times New Roman"/>
            </a:endParaRPr>
          </a:p>
        </p:txBody>
      </p:sp>
      <p:pic>
        <p:nvPicPr>
          <p:cNvPr id="5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756" y="6500312"/>
            <a:ext cx="4231005" cy="3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993605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  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初与神同在。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万物   是借着他造的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有一样不是借着他造的。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生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命在他里头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生命就是人的光。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baseline="300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照在黑暗里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黑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暗却不接受光。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7654925" cy="902298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道字的涵义</a:t>
            </a:r>
            <a:endParaRPr lang="en-US" altLang="zh-CN" sz="4800" b="1" dirty="0" smtClean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b="1" dirty="0" smtClean="0">
                <a:ea typeface="KaiTi" panose="02010609060101010101" pitchFamily="49" charset="-122"/>
                <a:cs typeface="Source Sans Pro Light"/>
                <a:sym typeface="Wingdings" panose="05000000000000000000" pitchFamily="2" charset="2"/>
              </a:rPr>
              <a:t>logos / word / </a:t>
            </a:r>
            <a:r>
              <a:rPr lang="zh-CN" altLang="en-US" sz="4400" b="1" dirty="0" smtClean="0">
                <a:ea typeface="KaiTi" panose="02010609060101010101" pitchFamily="49" charset="-122"/>
                <a:cs typeface="Source Sans Pro Light"/>
              </a:rPr>
              <a:t>话</a:t>
            </a:r>
            <a:endParaRPr lang="en-US" altLang="zh-CN" sz="4400" b="1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logos: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   常</a:t>
            </a:r>
            <a:r>
              <a:rPr lang="zh-CN" altLang="en-US" sz="4400" dirty="0">
                <a:ea typeface="KaiTi" panose="02010609060101010101" pitchFamily="49" charset="-122"/>
                <a:cs typeface="Source Sans Pro Light"/>
              </a:rPr>
              <a:t>时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的话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,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言语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,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话语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,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>
                <a:ea typeface="KaiTi" panose="02010609060101010101" pitchFamily="49" charset="-122"/>
                <a:cs typeface="Source Sans Pro Light"/>
              </a:rPr>
              <a:t> 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            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例如：父母之言、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>
                <a:ea typeface="KaiTi" panose="02010609060101010101" pitchFamily="49" charset="-122"/>
                <a:cs typeface="Source Sans Pro Light"/>
              </a:rPr>
              <a:t> 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                          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家训、校训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             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圣经上写的话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err="1" smtClean="0">
                <a:ea typeface="KaiTi" panose="02010609060101010101" pitchFamily="49" charset="-122"/>
                <a:cs typeface="Source Sans Pro Light"/>
              </a:rPr>
              <a:t>rhema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: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即时的话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400" dirty="0">
                <a:ea typeface="KaiTi" panose="02010609060101010101" pitchFamily="49" charset="-122"/>
                <a:cs typeface="Source Sans Pro Light"/>
              </a:rPr>
              <a:t> </a:t>
            </a:r>
            <a:r>
              <a:rPr lang="en-US" sz="4400" dirty="0" smtClean="0">
                <a:ea typeface="KaiTi" panose="02010609060101010101" pitchFamily="49" charset="-122"/>
                <a:cs typeface="Source Sans Pro Light"/>
              </a:rPr>
              <a:t>            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例如：说话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,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对话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,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电话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             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圣灵对我们讲的话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: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              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包括祂让我们想起圣经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              圣经是祂默示的</a:t>
            </a:r>
            <a:endParaRPr lang="en-US" sz="4400" dirty="0">
              <a:ea typeface="KaiTi" panose="02010609060101010101" pitchFamily="49" charset="-122"/>
              <a:cs typeface="Source Sans Pro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991556" y="297447"/>
            <a:ext cx="40187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982155" y="393700"/>
            <a:ext cx="30474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道是常时的</a:t>
            </a:r>
            <a:r>
              <a:rPr lang="zh-CN" altLang="en-US" sz="3600" dirty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话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51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993605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      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   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初与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同在。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万物   是借着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有一样不是借着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造的。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生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命在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里头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生命就是人的光。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baseline="300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照在黑暗里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黑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暗却不接受光。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7654925" cy="970009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道与神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言为心声，文</a:t>
            </a:r>
            <a:r>
              <a:rPr lang="zh-CN" altLang="en-US" sz="4400" dirty="0">
                <a:ea typeface="KaiTi" panose="02010609060101010101" pitchFamily="49" charset="-122"/>
                <a:cs typeface="Source Sans Pro Light"/>
              </a:rPr>
              <a:t>如其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人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心里充满，口里说出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>
                <a:ea typeface="KaiTi" panose="02010609060101010101" pitchFamily="49" charset="-122"/>
                <a:cs typeface="Source Sans Pro Light"/>
              </a:rPr>
              <a:t>恶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人恶语，善人善语</a:t>
            </a: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>,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话是人内心的表达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  <a:t/>
            </a:r>
            <a:br>
              <a:rPr lang="en-US" altLang="zh-CN" sz="4400" dirty="0" smtClean="0">
                <a:ea typeface="KaiTi" panose="02010609060101010101" pitchFamily="49" charset="-122"/>
                <a:cs typeface="Source Sans Pro Light"/>
              </a:rPr>
            </a:b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上</a:t>
            </a:r>
            <a:r>
              <a:rPr lang="zh-CN" altLang="en-US" sz="4400" dirty="0">
                <a:ea typeface="KaiTi" panose="02010609060101010101" pitchFamily="49" charset="-122"/>
                <a:cs typeface="Source Sans Pro Light"/>
              </a:rPr>
              <a:t>帝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是诚实的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他的话语和他总是一致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道就是神的：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表达、体现、彰显、写照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本体的真像，荣耀的光辉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4400" dirty="0" smtClean="0">
                <a:ea typeface="KaiTi" panose="02010609060101010101" pitchFamily="49" charset="-122"/>
                <a:cs typeface="Source Sans Pro Light"/>
              </a:rPr>
              <a:t>是有位格的，独立存在的</a:t>
            </a:r>
            <a:endParaRPr lang="en-US" altLang="zh-CN" sz="4400" dirty="0" smtClean="0">
              <a:ea typeface="KaiTi" panose="02010609060101010101" pitchFamily="49" charset="-122"/>
              <a:cs typeface="Source Sans Pro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991556" y="297447"/>
            <a:ext cx="40187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524957" y="393700"/>
            <a:ext cx="350464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道是</a:t>
            </a:r>
            <a:r>
              <a:rPr lang="zh-CN" altLang="en-US" sz="3600" dirty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神的表达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9156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993605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      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   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初与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同在。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万物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是借着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有一样不是借着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他造的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生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命在他里头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生命就是人的光。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baseline="300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照在黑暗里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黑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暗却不接受光。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7654925" cy="961032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道与万物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因为万有都是</a:t>
            </a:r>
            <a:r>
              <a:rPr lang="zh-CN" altLang="en-US" sz="44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靠他造的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，无论是天上的、地上的，能看见的、不能看见的，或是有位的、主治的、执政的、掌权的，一概都是借着他造的，又是</a:t>
            </a:r>
            <a:r>
              <a:rPr lang="zh-CN" altLang="en-US" sz="44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为他造的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歌</a:t>
            </a: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罗西</a:t>
            </a: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书 </a:t>
            </a:r>
            <a:r>
              <a:rPr lang="en-US" altLang="zh-CN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1:6</a:t>
            </a:r>
          </a:p>
          <a:p>
            <a:pPr marL="12700" marR="5080">
              <a:spcBef>
                <a:spcPts val="100"/>
              </a:spcBef>
            </a:pPr>
            <a:endParaRPr lang="en-US" altLang="zh-CN" sz="4400" b="1" cap="all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在这末世借着他儿子晓谕我们；又早已立他为</a:t>
            </a:r>
            <a:r>
              <a:rPr lang="zh-CN" altLang="en-US" sz="44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承受万有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的，也曾</a:t>
            </a:r>
            <a:r>
              <a:rPr lang="zh-CN" altLang="en-US" sz="4400" b="1" dirty="0">
                <a:solidFill>
                  <a:srgbClr val="00B0F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借着他创造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诸世界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。来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1:2</a:t>
            </a: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  <a:t/>
            </a:r>
            <a:b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</a:br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万物借他造</a:t>
            </a:r>
            <a:r>
              <a:rPr lang="en-US" altLang="zh-CN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/</a:t>
            </a: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为他造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5501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993605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      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   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初与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同在。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万物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是借着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有一样不是借着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他造的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命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在他里头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生命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就是人的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baseline="300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照在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黑暗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里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黑暗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却不接受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7654925" cy="11054308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道与人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道就是神：道与神的关系</a:t>
            </a:r>
            <a:r>
              <a:rPr lang="en-US" altLang="zh-CN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生命之光：道与人的</a:t>
            </a: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关系</a:t>
            </a:r>
            <a:r>
              <a:rPr lang="en-US" altLang="zh-CN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400" cap="all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他的生命之光照射人：</a:t>
            </a: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光照</a:t>
            </a:r>
            <a:endParaRPr lang="en-US" altLang="zh-CN" sz="4400" cap="all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他的能力、神迹、</a:t>
            </a: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教导</a:t>
            </a: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endParaRPr lang="en-US" altLang="zh-CN" sz="4400" cap="all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  灯塔：引导</a:t>
            </a: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探照</a:t>
            </a: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灯：躲避</a:t>
            </a: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迫使</a:t>
            </a: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人做出极端的反应</a:t>
            </a: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人可以接纳：为他而活</a:t>
            </a:r>
            <a:endParaRPr lang="en-US" altLang="zh-CN" sz="4400" cap="all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人可</a:t>
            </a: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CN" altLang="en-US" sz="4400" cap="all" dirty="0">
                <a:latin typeface="KaiTi" panose="02010609060101010101" pitchFamily="49" charset="-122"/>
                <a:ea typeface="KaiTi" panose="02010609060101010101" pitchFamily="49" charset="-122"/>
              </a:rPr>
              <a:t>拒</a:t>
            </a:r>
            <a:r>
              <a:rPr lang="zh-CN" altLang="en-US" sz="4400" cap="all" dirty="0" smtClean="0">
                <a:latin typeface="KaiTi" panose="02010609060101010101" pitchFamily="49" charset="-122"/>
                <a:ea typeface="KaiTi" panose="02010609060101010101" pitchFamily="49" charset="-122"/>
              </a:rPr>
              <a:t>绝：不容他活</a:t>
            </a:r>
            <a:endParaRPr lang="en-US" altLang="zh-CN" sz="4400" cap="all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  <a:t/>
            </a:r>
            <a:b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</a:br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cap="all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道</a:t>
            </a:r>
            <a:r>
              <a:rPr lang="zh-CN" altLang="en-US" sz="3600" cap="all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之光</a:t>
            </a:r>
            <a:r>
              <a:rPr lang="zh-CN" altLang="en-US" sz="3600" cap="all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照射人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1971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7453322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一个人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从神那里差来的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叫</a:t>
            </a:r>
            <a:r>
              <a:rPr lang="zh-CN" altLang="en-US" sz="4400" u="sng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约翰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这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人来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为要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作见证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是为光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作见证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叫众人因他可以信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他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那    光，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乃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要为光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作见证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7654925" cy="892039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道与约翰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有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人声喊着说、在旷野预备耶和华的路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、在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沙漠地修平我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们神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的道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				-- 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40:3</a:t>
            </a:r>
          </a:p>
          <a:p>
            <a:pPr marL="12700" marR="5080">
              <a:spcBef>
                <a:spcPts val="100"/>
              </a:spcBef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说：</a:t>
            </a: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“我就是那在旷野呼喊的声音：</a:t>
            </a:r>
            <a:b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修直主的道。”</a:t>
            </a:r>
          </a:p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正如以赛亚先知所说的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				-- 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1:23</a:t>
            </a:r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约翰</a:t>
            </a: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为道作见证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01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925894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生命在他里头，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这生命就是人的光。 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baseline="30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光照在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黑暗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里，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黑暗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却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不接受光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4400" dirty="0" smtClean="0"/>
          </a:p>
          <a:p>
            <a:pPr marL="742950" indent="-742950">
              <a:buFont typeface="+mj-lt"/>
              <a:buAutoNum type="arabicPeriod" startAt="9"/>
            </a:pPr>
            <a:endParaRPr lang="en-US" altLang="zh-CN" sz="4400" dirty="0"/>
          </a:p>
          <a:p>
            <a:pPr marL="742950" indent="-742950">
              <a:buFont typeface="+mj-lt"/>
              <a:buAutoNum type="arabicPeriod" startAt="9"/>
            </a:pPr>
            <a:endParaRPr lang="en-US" altLang="zh-CN" sz="4400" dirty="0" smtClean="0"/>
          </a:p>
          <a:p>
            <a:pPr marL="742950" indent="-742950">
              <a:buFont typeface="+mj-lt"/>
              <a:buAutoNum type="arabicPeriod" startAt="9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那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光是真光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亮一切生在世上的人。 </a:t>
            </a: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他在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世界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也是借着他造的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世界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却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不认识他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他到自己的地方来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己的人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倒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不接待他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400" dirty="0"/>
              <a:t> </a:t>
            </a:r>
            <a:endParaRPr lang="en-US" altLang="zh-CN" sz="4400" dirty="0"/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7654925" cy="8971687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道与世界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黑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暗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却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不接受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endParaRPr lang="en-US" altLang="zh-CN" sz="44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世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界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却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不认识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endParaRPr lang="en-US" altLang="zh-CN" sz="44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自己的人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倒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不接待</a:t>
            </a:r>
            <a:r>
              <a:rPr lang="zh-CN" altLang="en-US" sz="44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endParaRPr lang="en-US" altLang="zh-CN" sz="44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2700" marR="5080">
              <a:spcBef>
                <a:spcPts val="100"/>
              </a:spcBef>
            </a:pPr>
            <a:endParaRPr lang="en-US" altLang="zh-CN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此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等不信之人被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这世界</a:t>
            </a:r>
            <a:r>
              <a:rPr lang="zh-CN" altLang="en-US" sz="4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的神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弄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瞎了心眼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不叫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基督荣耀福音的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光照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着他们。</a:t>
            </a:r>
            <a:r>
              <a:rPr lang="zh-CN" altLang="en-US" sz="4400" b="1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基督本</a:t>
            </a:r>
            <a:r>
              <a:rPr lang="zh-CN" altLang="en-US" sz="4400" b="1" dirty="0" smtClean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是神</a:t>
            </a:r>
            <a:r>
              <a:rPr lang="zh-CN" altLang="en-US" sz="4400" b="1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的像。</a:t>
            </a:r>
            <a:endParaRPr lang="en-US" altLang="zh-CN" sz="4400" b="1" dirty="0" smtClean="0">
              <a:solidFill>
                <a:srgbClr val="009EF3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  <a:t/>
            </a:r>
            <a:b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</a:b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</a:rPr>
              <a:t>				-- 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哥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林多后书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4:4  </a:t>
            </a:r>
          </a:p>
          <a:p>
            <a:pPr marL="12700" marR="5080">
              <a:spcBef>
                <a:spcPts val="100"/>
              </a:spcBef>
            </a:pPr>
            <a:endParaRPr lang="en-US" altLang="zh-CN" sz="4400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世界不接受他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745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609910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742950" indent="-742950">
              <a:buFont typeface="+mj-lt"/>
              <a:buAutoNum type="arabicPeriod" startAt="12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凡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接待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名的人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赐他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们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权柄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做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神的儿女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12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这等人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血气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情欲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也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人意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乃是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神生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的。 </a:t>
            </a: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428956" y="542888"/>
            <a:ext cx="8839199" cy="690188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道与信他的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差你到他们那里去，要叫他们的</a:t>
            </a:r>
            <a:r>
              <a:rPr lang="zh-CN" altLang="en-US" sz="4400" b="1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眼睛得开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，从</a:t>
            </a:r>
            <a:r>
              <a:rPr lang="zh-CN" altLang="en-US" sz="4400" b="1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黑暗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中归向</a:t>
            </a:r>
            <a:r>
              <a:rPr lang="zh-CN" altLang="en-US" sz="4400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光明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，从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撒但权下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归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向神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；又因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信我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，得蒙赦罪，和一切成圣的人同得基业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</a:p>
          <a:p>
            <a:pPr marL="12700" marR="5080">
              <a:spcBef>
                <a:spcPts val="100"/>
              </a:spcBef>
            </a:pP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										--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徒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26:18 </a:t>
            </a: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们应当趁着有光，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信从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这光，使你们成为光明之子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12:36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信他归与神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8707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8"/>
          <p:cNvSpPr/>
          <p:nvPr/>
        </p:nvSpPr>
        <p:spPr>
          <a:xfrm>
            <a:off x="1" y="4497196"/>
            <a:ext cx="19030156" cy="625970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36" name="Picture 12" descr="Seeing the light? See an eye docto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57156" y="4775199"/>
            <a:ext cx="134112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ight Arrow 32"/>
          <p:cNvSpPr/>
          <p:nvPr/>
        </p:nvSpPr>
        <p:spPr>
          <a:xfrm rot="10800000">
            <a:off x="3389307" y="1730913"/>
            <a:ext cx="12387499" cy="41538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680" y="-63500"/>
            <a:ext cx="2954655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自有永</a:t>
            </a:r>
            <a:r>
              <a:rPr lang="zh-CN" altLang="en-US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en-US" altLang="zh-CN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115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sz="44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7670" y="538658"/>
            <a:ext cx="4189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同在</a:t>
            </a:r>
            <a:r>
              <a:rPr lang="en-US" altLang="zh-CN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就是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2913" y="7023100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zh-CN" altLang="en-US" sz="115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翰</a:t>
            </a:r>
            <a:endParaRPr lang="en-US" sz="6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857104" y="7708900"/>
            <a:ext cx="10067652" cy="583461"/>
          </a:xfrm>
          <a:prstGeom prst="rightArrow">
            <a:avLst>
              <a:gd name="adj1" fmla="val 33090"/>
              <a:gd name="adj2" fmla="val 57175"/>
            </a:avLst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600994" y="4770086"/>
            <a:ext cx="4070576" cy="435452"/>
          </a:xfrm>
          <a:prstGeom prst="rightArrow">
            <a:avLst>
              <a:gd name="adj1" fmla="val 33090"/>
              <a:gd name="adj2" fmla="val 71464"/>
            </a:avLst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56556" y="2984500"/>
            <a:ext cx="8596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神差来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的先知</a:t>
            </a:r>
            <a:endParaRPr lang="en-US" altLang="zh-CN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76356" y="2042518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住</a:t>
            </a:r>
            <a:r>
              <a:rPr lang="en-US" altLang="zh-CN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</a:t>
            </a:r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为儿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女</a:t>
            </a:r>
            <a:endParaRPr lang="en-US" altLang="zh-CN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753556" y="3073400"/>
            <a:ext cx="8596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信他的名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601156" y="1890617"/>
            <a:ext cx="221843" cy="7124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98521" y="4578509"/>
            <a:ext cx="195438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38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8" name="Right Arrow 37"/>
          <p:cNvSpPr/>
          <p:nvPr/>
        </p:nvSpPr>
        <p:spPr>
          <a:xfrm rot="5400000">
            <a:off x="12990216" y="4682578"/>
            <a:ext cx="4570462" cy="4153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29556" y="-26501"/>
            <a:ext cx="2954655" cy="330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神的本性</a:t>
            </a:r>
            <a:r>
              <a:rPr lang="en-US" altLang="zh-CN" sz="115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/>
            </a:r>
            <a:br>
              <a:rPr lang="en-US" altLang="zh-CN" sz="115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</a:br>
            <a:r>
              <a:rPr lang="zh-CN" altLang="en-US" sz="115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道</a:t>
            </a:r>
            <a:r>
              <a:rPr lang="en-US" altLang="zh-CN" sz="40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/>
            </a:r>
            <a:br>
              <a:rPr lang="en-US" altLang="zh-CN" sz="40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</a:br>
            <a:endParaRPr lang="en-US" sz="40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05279" y="8246164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为光作见证</a:t>
            </a:r>
            <a:endParaRPr lang="en-US" altLang="zh-CN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43956" y="9023171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en-US" sz="32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3" name="Right Arrow 42"/>
          <p:cNvSpPr/>
          <p:nvPr/>
        </p:nvSpPr>
        <p:spPr>
          <a:xfrm rot="1476010">
            <a:off x="9800333" y="6434619"/>
            <a:ext cx="4224512" cy="440226"/>
          </a:xfrm>
          <a:prstGeom prst="rightArrow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09712" y="7153557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15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 rot="1534483">
            <a:off x="11355167" y="5732653"/>
            <a:ext cx="1422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接待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5508" y="1460500"/>
            <a:ext cx="11297448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465508" y="1612900"/>
            <a:ext cx="11297448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4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6" grpId="0"/>
      <p:bldP spid="18" grpId="0"/>
      <p:bldP spid="21" grpId="0" animBg="1"/>
      <p:bldP spid="20" grpId="0" animBg="1"/>
      <p:bldP spid="22" grpId="0"/>
      <p:bldP spid="28" grpId="0"/>
      <p:bldP spid="29" grpId="0"/>
      <p:bldP spid="4" grpId="0" animBg="1"/>
      <p:bldP spid="19" grpId="0"/>
      <p:bldP spid="38" grpId="0" animBg="1"/>
      <p:bldP spid="41" grpId="0"/>
      <p:bldP spid="42" grpId="0"/>
      <p:bldP spid="43" grpId="0" animBg="1"/>
      <p:bldP spid="6" grpId="0"/>
      <p:bldP spid="44" grpId="0"/>
      <p:bldP spid="9" grpId="0" animBg="1"/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451918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en-US" altLang="zh-CN" sz="4400" b="1" baseline="30000" dirty="0" smtClean="0"/>
              <a:t>15</a:t>
            </a:r>
            <a:r>
              <a:rPr lang="en-US" altLang="zh-CN" sz="4400" b="1" baseline="30000" dirty="0"/>
              <a:t> </a:t>
            </a:r>
            <a:r>
              <a:rPr lang="en-US" altLang="zh-CN" sz="4400" b="1" baseline="30000" dirty="0" smtClean="0"/>
              <a:t> </a:t>
            </a:r>
            <a:r>
              <a:rPr lang="zh-CN" altLang="en-US" sz="4400" u="sng" dirty="0" smtClean="0"/>
              <a:t>约</a:t>
            </a:r>
            <a:r>
              <a:rPr lang="zh-CN" altLang="en-US" sz="4400" u="sng" dirty="0"/>
              <a:t>翰</a:t>
            </a:r>
            <a:r>
              <a:rPr lang="zh-CN" altLang="en-US" sz="4400" dirty="0"/>
              <a:t>为他作见证</a:t>
            </a:r>
            <a:r>
              <a:rPr lang="zh-CN" altLang="en-US" sz="4400" dirty="0" smtClean="0"/>
              <a:t>，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</a:t>
            </a:r>
            <a:r>
              <a:rPr lang="zh-CN" altLang="en-US" sz="4400" dirty="0" smtClean="0"/>
              <a:t>喊</a:t>
            </a:r>
            <a:r>
              <a:rPr lang="zh-CN" altLang="en-US" sz="4400" dirty="0"/>
              <a:t>着说</a:t>
            </a:r>
            <a:r>
              <a:rPr lang="zh-CN" altLang="en-US" sz="4400" dirty="0" smtClean="0"/>
              <a:t>：“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</a:t>
            </a:r>
            <a:r>
              <a:rPr lang="zh-CN" altLang="en-US" sz="4400" dirty="0" smtClean="0"/>
              <a:t>这</a:t>
            </a:r>
            <a:r>
              <a:rPr lang="zh-CN" altLang="en-US" sz="4400" dirty="0"/>
              <a:t>就是我曾说</a:t>
            </a:r>
            <a:r>
              <a:rPr lang="zh-CN" altLang="en-US" sz="4400" dirty="0" smtClean="0"/>
              <a:t>，‘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             </a:t>
            </a:r>
            <a:r>
              <a:rPr lang="zh-CN" altLang="en-US" sz="4400" dirty="0" smtClean="0"/>
              <a:t>那</a:t>
            </a:r>
            <a:r>
              <a:rPr lang="zh-CN" altLang="en-US" sz="4400" dirty="0"/>
              <a:t>在我以后来的</a:t>
            </a:r>
            <a:r>
              <a:rPr lang="zh-CN" altLang="en-US" sz="4400" dirty="0" smtClean="0"/>
              <a:t>，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    </a:t>
            </a:r>
            <a:r>
              <a:rPr lang="zh-CN" altLang="en-US" sz="4400" dirty="0" smtClean="0"/>
              <a:t>反</a:t>
            </a:r>
            <a:r>
              <a:rPr lang="zh-CN" altLang="en-US" sz="4400" dirty="0"/>
              <a:t>成了在我以前的</a:t>
            </a:r>
            <a:r>
              <a:rPr lang="zh-CN" altLang="en-US" sz="4400" dirty="0" smtClean="0"/>
              <a:t>，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 </a:t>
            </a:r>
            <a:r>
              <a:rPr lang="zh-CN" altLang="en-US" sz="4400" dirty="0" smtClean="0"/>
              <a:t>因</a:t>
            </a:r>
            <a:r>
              <a:rPr lang="zh-CN" altLang="en-US" sz="4400" dirty="0"/>
              <a:t>他本来在我以前。’” </a:t>
            </a:r>
            <a:endParaRPr lang="en-US" altLang="zh-CN" sz="4400" dirty="0" smtClean="0"/>
          </a:p>
          <a:p>
            <a:endParaRPr lang="en-US" altLang="zh-CN" sz="4400" b="1" baseline="30000" dirty="0"/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428956" y="542888"/>
            <a:ext cx="8839199" cy="2800767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忠心的见证人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谦卑的见证人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荣耀的职分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97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1016175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en-US" altLang="zh-CN" sz="3600" b="1" baseline="30000" dirty="0"/>
              <a:t>14 </a:t>
            </a:r>
            <a:r>
              <a:rPr lang="zh-CN" altLang="en-US" sz="3600" b="1" dirty="0"/>
              <a:t>道</a:t>
            </a:r>
            <a:r>
              <a:rPr lang="zh-CN" altLang="en-US" sz="3600" dirty="0"/>
              <a:t>成了肉身，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>   </a:t>
            </a:r>
            <a:r>
              <a:rPr lang="zh-CN" altLang="en-US" sz="3600" dirty="0"/>
              <a:t>住在我们中间，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>   </a:t>
            </a:r>
            <a:r>
              <a:rPr lang="zh-CN" altLang="en-US" sz="3600" b="1" dirty="0"/>
              <a:t>充充满满</a:t>
            </a:r>
            <a:r>
              <a:rPr lang="zh-CN" altLang="en-US" sz="3600" dirty="0"/>
              <a:t>地有</a:t>
            </a:r>
            <a:r>
              <a:rPr lang="zh-CN" altLang="en-US" sz="3600" b="1" dirty="0"/>
              <a:t>恩</a:t>
            </a:r>
            <a:r>
              <a:rPr lang="zh-CN" altLang="en-US" sz="3600" b="1" dirty="0" smtClean="0"/>
              <a:t>典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      </a:t>
            </a:r>
            <a:r>
              <a:rPr lang="zh-CN" altLang="en-US" sz="3600" dirty="0" smtClean="0"/>
              <a:t>有</a:t>
            </a:r>
            <a:r>
              <a:rPr lang="zh-CN" altLang="en-US" sz="3600" b="1" dirty="0"/>
              <a:t>真理</a:t>
            </a:r>
            <a:r>
              <a:rPr lang="zh-CN" altLang="en-US" sz="3600" dirty="0"/>
              <a:t>。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>   </a:t>
            </a:r>
            <a:r>
              <a:rPr lang="zh-CN" altLang="en-US" sz="3600" dirty="0"/>
              <a:t>我们也见过他的荣光，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dirty="0"/>
              <a:t>   </a:t>
            </a:r>
            <a:r>
              <a:rPr lang="zh-CN" altLang="en-US" sz="3600" dirty="0"/>
              <a:t>正是父独生子的荣光。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sz="3600" b="1" baseline="30000" dirty="0" smtClean="0"/>
              <a:t/>
            </a:r>
            <a:br>
              <a:rPr lang="en-US" altLang="zh-CN" sz="3600" b="1" baseline="30000" dirty="0" smtClean="0"/>
            </a:br>
            <a:r>
              <a:rPr lang="en-US" altLang="zh-CN" sz="3600" b="1" baseline="30000" dirty="0" smtClean="0"/>
              <a:t>16</a:t>
            </a:r>
            <a:r>
              <a:rPr lang="en-US" altLang="zh-CN" sz="3600" b="1" baseline="30000" dirty="0"/>
              <a:t> </a:t>
            </a:r>
            <a:r>
              <a:rPr lang="en-US" altLang="zh-CN" sz="3600" b="1" baseline="30000" dirty="0" smtClean="0"/>
              <a:t> </a:t>
            </a:r>
            <a:r>
              <a:rPr lang="zh-CN" altLang="en-US" sz="3600" dirty="0" smtClean="0"/>
              <a:t>从</a:t>
            </a:r>
            <a:r>
              <a:rPr lang="zh-CN" altLang="en-US" sz="3600" dirty="0"/>
              <a:t>他丰满的恩典里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dirty="0" smtClean="0"/>
              <a:t>我</a:t>
            </a:r>
            <a:r>
              <a:rPr lang="zh-CN" altLang="en-US" sz="3600" dirty="0"/>
              <a:t>们都领受了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dirty="0" smtClean="0"/>
              <a:t>而</a:t>
            </a:r>
            <a:r>
              <a:rPr lang="zh-CN" altLang="en-US" sz="3600" dirty="0"/>
              <a:t>且恩上加恩。 </a:t>
            </a:r>
            <a:endParaRPr lang="en-US" altLang="zh-CN" sz="3600" dirty="0" smtClean="0"/>
          </a:p>
          <a:p>
            <a:endParaRPr lang="en-US" altLang="zh-CN" sz="3600" b="1" baseline="30000" dirty="0"/>
          </a:p>
          <a:p>
            <a:r>
              <a:rPr lang="en-US" altLang="zh-CN" sz="3600" b="1" baseline="30000" dirty="0" smtClean="0"/>
              <a:t>17</a:t>
            </a:r>
            <a:r>
              <a:rPr lang="en-US" altLang="zh-CN" sz="3600" b="1" baseline="30000" dirty="0"/>
              <a:t> </a:t>
            </a:r>
            <a:r>
              <a:rPr lang="en-US" altLang="zh-CN" sz="3600" b="1" baseline="30000" dirty="0" smtClean="0"/>
              <a:t> </a:t>
            </a:r>
            <a:r>
              <a:rPr lang="zh-CN" altLang="en-US" sz="3600" dirty="0" smtClean="0"/>
              <a:t>律</a:t>
            </a:r>
            <a:r>
              <a:rPr lang="zh-CN" altLang="en-US" sz="3600" dirty="0"/>
              <a:t>法本是借着</a:t>
            </a:r>
            <a:r>
              <a:rPr lang="zh-CN" altLang="en-US" sz="3600" b="1" u="sng" dirty="0"/>
              <a:t>摩西</a:t>
            </a:r>
            <a:r>
              <a:rPr lang="zh-CN" altLang="en-US" sz="3600" dirty="0"/>
              <a:t>传的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b="1" dirty="0" smtClean="0"/>
              <a:t>恩</a:t>
            </a:r>
            <a:r>
              <a:rPr lang="zh-CN" altLang="en-US" sz="3600" b="1" dirty="0"/>
              <a:t>典</a:t>
            </a:r>
            <a:r>
              <a:rPr lang="zh-CN" altLang="en-US" sz="3600" dirty="0" smtClean="0"/>
              <a:t>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b="1" dirty="0" smtClean="0"/>
              <a:t>真</a:t>
            </a:r>
            <a:r>
              <a:rPr lang="zh-CN" altLang="en-US" sz="3600" b="1" dirty="0"/>
              <a:t>理</a:t>
            </a:r>
            <a:r>
              <a:rPr lang="zh-CN" altLang="en-US" sz="3600" dirty="0"/>
              <a:t>都是由</a:t>
            </a:r>
            <a:r>
              <a:rPr lang="zh-CN" altLang="en-US" sz="3600" b="1" dirty="0"/>
              <a:t>耶稣基督</a:t>
            </a:r>
            <a:r>
              <a:rPr lang="zh-CN" altLang="en-US" sz="3600" dirty="0"/>
              <a:t>来的。 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b="1" baseline="30000" dirty="0" smtClean="0"/>
              <a:t>18</a:t>
            </a:r>
            <a:r>
              <a:rPr lang="en-US" altLang="zh-CN" sz="3600" b="1" baseline="30000" dirty="0"/>
              <a:t> </a:t>
            </a:r>
            <a:r>
              <a:rPr lang="en-US" altLang="zh-CN" sz="3600" b="1" baseline="30000" dirty="0" smtClean="0"/>
              <a:t> </a:t>
            </a:r>
            <a:r>
              <a:rPr lang="zh-CN" altLang="en-US" sz="3600" dirty="0" smtClean="0"/>
              <a:t>从</a:t>
            </a:r>
            <a:r>
              <a:rPr lang="zh-CN" altLang="en-US" sz="3600" dirty="0"/>
              <a:t>来没有人看见神</a:t>
            </a:r>
            <a:r>
              <a:rPr lang="zh-CN" altLang="en-US" sz="3600" dirty="0" smtClean="0"/>
              <a:t>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dirty="0" smtClean="0"/>
              <a:t>只</a:t>
            </a:r>
            <a:r>
              <a:rPr lang="zh-CN" altLang="en-US" sz="3600" dirty="0"/>
              <a:t>有在父怀里的</a:t>
            </a:r>
            <a:r>
              <a:rPr lang="zh-CN" altLang="en-US" sz="3600" b="1" dirty="0"/>
              <a:t>独生</a:t>
            </a:r>
            <a:r>
              <a:rPr lang="zh-CN" altLang="en-US" sz="3600" b="1" dirty="0" smtClean="0"/>
              <a:t>子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</a:t>
            </a:r>
            <a:r>
              <a:rPr lang="zh-CN" altLang="en-US" sz="3600" dirty="0" smtClean="0"/>
              <a:t>将</a:t>
            </a:r>
            <a:r>
              <a:rPr lang="zh-CN" altLang="en-US" sz="3600" dirty="0"/>
              <a:t>他表明出来。</a:t>
            </a: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428956" y="542888"/>
            <a:ext cx="8839199" cy="7527702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</a:t>
            </a:r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成了肉身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CN" sz="4400" b="1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  <a:sym typeface="Wingdings" panose="05000000000000000000" pitchFamily="2" charset="2"/>
              </a:rPr>
              <a:t/>
            </a:r>
            <a:br>
              <a:rPr lang="en-US" altLang="zh-CN" sz="4400" b="1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  <a:sym typeface="Wingdings" panose="05000000000000000000" pitchFamily="2" charset="2"/>
              </a:rPr>
            </a:br>
            <a:r>
              <a:rPr lang="en-US" altLang="zh-CN" sz="4400" b="1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  <a:sym typeface="Wingdings" panose="05000000000000000000" pitchFamily="2" charset="2"/>
              </a:rPr>
              <a:t/>
            </a:r>
            <a:br>
              <a:rPr lang="en-US" altLang="zh-CN" sz="4400" b="1" dirty="0" smtClean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  <a:sym typeface="Wingdings" panose="05000000000000000000" pitchFamily="2" charset="2"/>
              </a:rPr>
            </a:b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和华，耶和华，</a:t>
            </a:r>
            <a:b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有怜悯，有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恩惠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的神，</a:t>
            </a:r>
            <a:b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不轻易发怒，</a:t>
            </a:r>
            <a:b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且有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丰盛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的慈爱和信实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--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出埃及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34:6</a:t>
            </a:r>
          </a:p>
          <a:p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  <a:cs typeface="Source Sans Pro Light"/>
                <a:sym typeface="Wingdings" panose="05000000000000000000" pitchFamily="2" charset="2"/>
              </a:rPr>
              <a:t>显明神的本性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36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0" y="0"/>
            <a:ext cx="19010313" cy="1112119"/>
            <a:chOff x="-324644" y="2222500"/>
            <a:chExt cx="22261685" cy="1302327"/>
          </a:xfrm>
        </p:grpSpPr>
        <p:sp>
          <p:nvSpPr>
            <p:cNvPr id="27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"/>
            <p:cNvSpPr/>
            <p:nvPr/>
          </p:nvSpPr>
          <p:spPr>
            <a:xfrm>
              <a:off x="-324644" y="2222500"/>
              <a:ext cx="11041609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">
              <a:extLst>
                <a:ext uri="{FF2B5EF4-FFF2-40B4-BE49-F238E27FC236}">
                  <a16:creationId xmlns=""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5" y="2222500"/>
              <a:ext cx="11136485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4"/>
          <p:cNvSpPr txBox="1"/>
          <p:nvPr/>
        </p:nvSpPr>
        <p:spPr>
          <a:xfrm>
            <a:off x="4094956" y="211093"/>
            <a:ext cx="38355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目的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33" name="object 6"/>
          <p:cNvSpPr txBox="1"/>
          <p:nvPr/>
        </p:nvSpPr>
        <p:spPr>
          <a:xfrm>
            <a:off x="13162756" y="241300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方法</a:t>
            </a:r>
            <a:endParaRPr lang="zh-CN" altLang="en-US"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76130" y="3206624"/>
            <a:ext cx="104625" cy="74867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6130" y="1231900"/>
            <a:ext cx="104626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428956" y="3220368"/>
            <a:ext cx="92610" cy="74867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428956" y="1245644"/>
            <a:ext cx="97890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207866" y="3206972"/>
            <a:ext cx="92610" cy="74867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207866" y="1232248"/>
            <a:ext cx="97890" cy="190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0" y="1460500"/>
            <a:ext cx="4366361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得</a:t>
            </a:r>
            <a:r>
              <a:rPr lang="zh-CN" altLang="en-US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永生</a:t>
            </a:r>
            <a:r>
              <a:rPr lang="en-US" altLang="zh-CN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4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b="1" dirty="0" smtClean="0">
                <a:solidFill>
                  <a:srgbClr val="00B0F0"/>
                </a:solidFill>
              </a:rPr>
              <a:t>认</a:t>
            </a:r>
            <a:r>
              <a:rPr lang="zh-CN" altLang="en-US" sz="4000" b="1" dirty="0">
                <a:solidFill>
                  <a:srgbClr val="00B0F0"/>
                </a:solidFill>
              </a:rPr>
              <a:t>识</a:t>
            </a:r>
            <a:r>
              <a:rPr lang="zh-CN" altLang="en-US" sz="4000" dirty="0"/>
              <a:t>你</a:t>
            </a:r>
            <a:r>
              <a:rPr lang="en-US" altLang="zh-CN" sz="4000" dirty="0"/>
              <a:t>—</a:t>
            </a:r>
            <a:r>
              <a:rPr lang="zh-CN" altLang="en-US" sz="4000" dirty="0"/>
              <a:t>独一的</a:t>
            </a:r>
            <a:r>
              <a:rPr lang="zh-CN" altLang="en-US" sz="4000" dirty="0" smtClean="0"/>
              <a:t>真神</a:t>
            </a:r>
            <a:r>
              <a:rPr lang="zh-CN" altLang="en-US" sz="4000" dirty="0"/>
              <a:t>，并且</a:t>
            </a:r>
            <a:r>
              <a:rPr lang="zh-CN" altLang="en-US" sz="4000" dirty="0">
                <a:solidFill>
                  <a:schemeClr val="accent2"/>
                </a:solidFill>
              </a:rPr>
              <a:t>认识你所差来的耶稣</a:t>
            </a:r>
            <a:r>
              <a:rPr lang="zh-CN" altLang="en-US" sz="4000" dirty="0"/>
              <a:t>基督，这就是</a:t>
            </a:r>
            <a:r>
              <a:rPr lang="zh-CN" altLang="en-US" sz="4000" b="1" dirty="0">
                <a:solidFill>
                  <a:srgbClr val="00B0F0"/>
                </a:solidFill>
              </a:rPr>
              <a:t>永生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endParaRPr lang="en-US" altLang="zh-CN" sz="4000" dirty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约</a:t>
            </a:r>
            <a:r>
              <a:rPr lang="zh-CN" altLang="en-US" sz="4000" dirty="0"/>
              <a:t>翰福</a:t>
            </a:r>
            <a:r>
              <a:rPr lang="zh-CN" altLang="en-US" sz="4000" dirty="0" smtClean="0"/>
              <a:t>音</a:t>
            </a:r>
            <a:r>
              <a:rPr lang="en-US" altLang="zh-CN" sz="4000" dirty="0" smtClean="0"/>
              <a:t>17:3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12063" y="1460500"/>
            <a:ext cx="4366361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得更丰盛的永生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4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/>
              <a:t>我来了，是要羊得生命，并且得的</a:t>
            </a:r>
            <a:r>
              <a:rPr lang="zh-CN" altLang="en-US" sz="4000" b="1" dirty="0">
                <a:solidFill>
                  <a:srgbClr val="00B0F0"/>
                </a:solidFill>
              </a:rPr>
              <a:t>更丰盛</a:t>
            </a:r>
            <a:r>
              <a:rPr lang="zh-CN" altLang="en-US" sz="4000" dirty="0"/>
              <a:t>。</a:t>
            </a:r>
            <a:r>
              <a:rPr lang="en-US" altLang="zh-CN" sz="4000" dirty="0"/>
              <a:t>-- </a:t>
            </a:r>
            <a:r>
              <a:rPr lang="zh-CN" altLang="en-US" sz="4000" dirty="0"/>
              <a:t>约</a:t>
            </a:r>
            <a:r>
              <a:rPr lang="en-US" altLang="zh-CN" sz="4000" dirty="0"/>
              <a:t>10:10</a:t>
            </a:r>
            <a:endParaRPr lang="en-US" sz="4000" dirty="0"/>
          </a:p>
          <a:p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直等到我们众人在真道上同归于一，</a:t>
            </a:r>
            <a:r>
              <a:rPr lang="zh-CN" altLang="en-US" sz="4000" dirty="0">
                <a:solidFill>
                  <a:srgbClr val="00B0F0"/>
                </a:solidFill>
              </a:rPr>
              <a:t>认识</a:t>
            </a:r>
            <a:r>
              <a:rPr lang="zh-CN" altLang="en-US" sz="4000" dirty="0" smtClean="0">
                <a:solidFill>
                  <a:schemeClr val="accent2"/>
                </a:solidFill>
              </a:rPr>
              <a:t>神的儿子</a:t>
            </a:r>
            <a:r>
              <a:rPr lang="zh-CN" altLang="en-US" sz="4000" dirty="0" smtClean="0"/>
              <a:t>，得以</a:t>
            </a:r>
            <a:r>
              <a:rPr lang="zh-CN" altLang="en-US" sz="4000" dirty="0" smtClean="0">
                <a:solidFill>
                  <a:schemeClr val="accent2"/>
                </a:solidFill>
              </a:rPr>
              <a:t>长大成人</a:t>
            </a:r>
            <a:r>
              <a:rPr lang="zh-CN" altLang="en-US" sz="4000" dirty="0" smtClean="0"/>
              <a:t>，</a:t>
            </a:r>
            <a:r>
              <a:rPr lang="zh-CN" altLang="en-US" sz="4000" b="1" dirty="0" smtClean="0">
                <a:solidFill>
                  <a:srgbClr val="00B0F0"/>
                </a:solidFill>
              </a:rPr>
              <a:t>满有</a:t>
            </a:r>
            <a:r>
              <a:rPr lang="zh-CN" altLang="en-US" sz="4000" dirty="0" smtClean="0"/>
              <a:t>基督长成的身量，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以弗所书</a:t>
            </a:r>
            <a:r>
              <a:rPr lang="en-US" altLang="zh-CN" sz="4000" dirty="0" smtClean="0"/>
              <a:t>4:13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9708293" y="1536700"/>
            <a:ext cx="4366361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学习圣经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dirty="0" smtClean="0"/>
              <a:t>圣</a:t>
            </a:r>
            <a:r>
              <a:rPr lang="zh-CN" altLang="en-US" sz="4000" dirty="0"/>
              <a:t>经都</a:t>
            </a:r>
            <a:r>
              <a:rPr lang="zh-CN" altLang="en-US" sz="4000" dirty="0" smtClean="0"/>
              <a:t>是神</a:t>
            </a:r>
            <a:r>
              <a:rPr lang="zh-CN" altLang="en-US" sz="4000" dirty="0"/>
              <a:t>所默示的，于教训、督责、使人归正、教导人学义都是有益的</a:t>
            </a:r>
            <a:r>
              <a:rPr lang="zh-CN" altLang="en-US" sz="4000" dirty="0" smtClean="0"/>
              <a:t>，叫属神</a:t>
            </a:r>
            <a:r>
              <a:rPr lang="zh-CN" altLang="en-US" sz="4000" dirty="0"/>
              <a:t>的人得以</a:t>
            </a:r>
            <a:r>
              <a:rPr lang="zh-CN" altLang="en-US" sz="4000" b="1" dirty="0">
                <a:solidFill>
                  <a:srgbClr val="00B0F0"/>
                </a:solidFill>
              </a:rPr>
              <a:t>完全</a:t>
            </a:r>
            <a:r>
              <a:rPr lang="zh-CN" altLang="en-US" sz="4000" dirty="0"/>
              <a:t>，</a:t>
            </a:r>
            <a:r>
              <a:rPr lang="zh-CN" altLang="en-US" sz="4000" b="1" dirty="0">
                <a:solidFill>
                  <a:srgbClr val="00B0F0"/>
                </a:solidFill>
              </a:rPr>
              <a:t>预备行</a:t>
            </a:r>
            <a:r>
              <a:rPr lang="zh-CN" altLang="en-US" sz="4000" dirty="0"/>
              <a:t>各样的善事。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US" altLang="zh-CN" sz="4000" dirty="0" smtClean="0"/>
          </a:p>
          <a:p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提</a:t>
            </a:r>
            <a:r>
              <a:rPr lang="zh-CN" altLang="en-US" sz="4000" dirty="0"/>
              <a:t>摩太后</a:t>
            </a:r>
            <a:r>
              <a:rPr lang="zh-CN" altLang="en-US" sz="4000" dirty="0" smtClean="0"/>
              <a:t>书</a:t>
            </a:r>
            <a:r>
              <a:rPr lang="en-US" altLang="zh-CN" sz="4000" dirty="0" smtClean="0"/>
              <a:t>3:16-17</a:t>
            </a:r>
            <a:endParaRPr lang="en-US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4447229" y="1536700"/>
            <a:ext cx="4366361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跟随圣灵</a:t>
            </a:r>
            <a:r>
              <a:rPr lang="zh-CN" altLang="en-US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照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着做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dirty="0" smtClean="0"/>
              <a:t>所</a:t>
            </a:r>
            <a:r>
              <a:rPr lang="zh-CN" altLang="en-US" sz="4000" dirty="0"/>
              <a:t>以，凡听了我这些话</a:t>
            </a:r>
            <a:r>
              <a:rPr lang="zh-CN" altLang="en-US" sz="4400" b="1" dirty="0">
                <a:solidFill>
                  <a:srgbClr val="00B0F0"/>
                </a:solidFill>
              </a:rPr>
              <a:t>又去做的</a:t>
            </a:r>
            <a:r>
              <a:rPr lang="zh-CN" altLang="en-US" sz="4000" dirty="0"/>
              <a:t>，好比一个聪明</a:t>
            </a:r>
            <a:r>
              <a:rPr lang="zh-CN" altLang="en-US" sz="4000" dirty="0" smtClean="0"/>
              <a:t>人 </a:t>
            </a:r>
            <a:r>
              <a:rPr lang="en-US" altLang="zh-CN" sz="4000" dirty="0" smtClean="0"/>
              <a:t>…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3200" b="1" dirty="0" smtClean="0"/>
              <a:t>信从主耶稣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祷告、禁食、施舍、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爱</a:t>
            </a:r>
            <a:r>
              <a:rPr lang="zh-CN" altLang="en-US" sz="3200" dirty="0"/>
              <a:t>人</a:t>
            </a:r>
            <a:r>
              <a:rPr lang="zh-CN" altLang="en-US" sz="3200" dirty="0" smtClean="0"/>
              <a:t>如己、饶恕、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爱仇敌、要完全、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不忧虑、不贪财、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不论</a:t>
            </a:r>
            <a:r>
              <a:rPr lang="zh-CN" altLang="en-US" sz="3200" dirty="0"/>
              <a:t>断 、要圣</a:t>
            </a:r>
            <a:r>
              <a:rPr lang="zh-CN" altLang="en-US" sz="3200" dirty="0" smtClean="0"/>
              <a:t>洁、</a:t>
            </a:r>
            <a:endParaRPr lang="en-US" altLang="zh-CN" sz="3200" dirty="0" smtClean="0"/>
          </a:p>
          <a:p>
            <a:r>
              <a:rPr lang="zh-CN" altLang="en-US" sz="3200" dirty="0" smtClean="0"/>
              <a:t>靠主恩典 </a:t>
            </a:r>
            <a:r>
              <a:rPr lang="en-US" altLang="zh-CN" sz="3200" dirty="0" smtClean="0"/>
              <a:t>……</a:t>
            </a:r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马太福音</a:t>
            </a:r>
            <a:r>
              <a:rPr lang="en-US" altLang="zh-CN" sz="4000" dirty="0" smtClean="0"/>
              <a:t>7:24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285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1151597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4400" b="1" baseline="30000" dirty="0"/>
              <a:t>14 </a:t>
            </a:r>
            <a:r>
              <a:rPr lang="zh-CN" altLang="en-US" sz="4400" dirty="0"/>
              <a:t>道成了肉身</a:t>
            </a:r>
            <a:r>
              <a:rPr lang="zh-CN" altLang="en-US" sz="4400" dirty="0" smtClean="0"/>
              <a:t>，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</a:t>
            </a:r>
            <a:r>
              <a:rPr lang="zh-CN" altLang="en-US" sz="4400" dirty="0" smtClean="0"/>
              <a:t>住</a:t>
            </a:r>
            <a:r>
              <a:rPr lang="zh-CN" altLang="en-US" sz="4400" dirty="0"/>
              <a:t>在我们中间</a:t>
            </a:r>
            <a:r>
              <a:rPr lang="zh-CN" altLang="en-US" sz="4400" dirty="0" smtClean="0"/>
              <a:t>，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</a:t>
            </a:r>
            <a:r>
              <a:rPr lang="zh-CN" altLang="en-US" sz="4400" dirty="0" smtClean="0"/>
              <a:t>充</a:t>
            </a:r>
            <a:r>
              <a:rPr lang="zh-CN" altLang="en-US" sz="4400" dirty="0"/>
              <a:t>充满满地有恩典有真理</a:t>
            </a:r>
            <a:r>
              <a:rPr lang="zh-CN" altLang="en-US" sz="4400" dirty="0" smtClean="0"/>
              <a:t>。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</a:t>
            </a:r>
            <a:r>
              <a:rPr lang="zh-CN" altLang="en-US" sz="4400" dirty="0" smtClean="0"/>
              <a:t>我</a:t>
            </a:r>
            <a:r>
              <a:rPr lang="zh-CN" altLang="en-US" sz="4400" dirty="0"/>
              <a:t>们也见过他的荣光</a:t>
            </a:r>
            <a:r>
              <a:rPr lang="zh-CN" altLang="en-US" sz="4400" dirty="0" smtClean="0"/>
              <a:t>，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>   </a:t>
            </a:r>
            <a:r>
              <a:rPr lang="zh-CN" altLang="en-US" sz="4400" dirty="0" smtClean="0"/>
              <a:t>正</a:t>
            </a:r>
            <a:r>
              <a:rPr lang="zh-CN" altLang="en-US" sz="4400" dirty="0"/>
              <a:t>是父独生子的荣光</a:t>
            </a:r>
            <a:r>
              <a:rPr lang="zh-CN" altLang="en-US" sz="4400" dirty="0" smtClean="0"/>
              <a:t>。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endParaRPr lang="zh-CN" altLang="en-US" sz="4400" dirty="0"/>
          </a:p>
          <a:p>
            <a:r>
              <a:rPr lang="en-US" altLang="zh-CN" sz="4400" b="1" baseline="30000" dirty="0" smtClean="0"/>
              <a:t>15</a:t>
            </a:r>
            <a:r>
              <a:rPr lang="en-US" altLang="zh-CN" sz="4400" b="1" baseline="30000" dirty="0"/>
              <a:t> </a:t>
            </a:r>
            <a:r>
              <a:rPr lang="zh-CN" altLang="en-US" sz="4400" u="sng" dirty="0"/>
              <a:t>约翰</a:t>
            </a:r>
            <a:r>
              <a:rPr lang="zh-CN" altLang="en-US" sz="4400" dirty="0"/>
              <a:t>为他作见证，喊着说：“这就是我曾说，‘那在我以后来的，反成了在我以前的，因他本来在我以前。’” </a:t>
            </a:r>
            <a:r>
              <a:rPr lang="en-US" altLang="zh-CN" sz="4400" b="1" baseline="30000" dirty="0"/>
              <a:t>16 </a:t>
            </a:r>
            <a:r>
              <a:rPr lang="zh-CN" altLang="en-US" sz="4400" dirty="0"/>
              <a:t>从他丰满的恩典里，我们都领受了，而且恩上加恩。 </a:t>
            </a:r>
            <a:r>
              <a:rPr lang="en-US" altLang="zh-CN" sz="4400" b="1" baseline="30000" dirty="0"/>
              <a:t>17 </a:t>
            </a:r>
            <a:r>
              <a:rPr lang="zh-CN" altLang="en-US" sz="4400" dirty="0"/>
              <a:t>律法本是借着</a:t>
            </a:r>
            <a:r>
              <a:rPr lang="zh-CN" altLang="en-US" sz="4400" u="sng" dirty="0"/>
              <a:t>摩西</a:t>
            </a:r>
            <a:r>
              <a:rPr lang="zh-CN" altLang="en-US" sz="4400" dirty="0"/>
              <a:t>传的，恩典和真理都是由耶稣基督来的。 </a:t>
            </a:r>
            <a:r>
              <a:rPr lang="en-US" altLang="zh-CN" sz="4400" b="1" baseline="30000" dirty="0"/>
              <a:t>18 </a:t>
            </a:r>
            <a:r>
              <a:rPr lang="zh-CN" altLang="en-US" sz="4400" dirty="0"/>
              <a:t>从来没有人看见神，只有在父怀里的独生子将他表明出来。</a:t>
            </a: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428956" y="542888"/>
            <a:ext cx="8839199" cy="690188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zh-CN" altLang="en-US" sz="4800" b="1" dirty="0" smtClean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道</a:t>
            </a:r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  <a:cs typeface="Source Sans Pro Light"/>
                <a:sym typeface="Wingdings" panose="05000000000000000000" pitchFamily="2" charset="2"/>
              </a:rPr>
              <a:t>成了肉身</a:t>
            </a:r>
            <a:endParaRPr lang="en-US" altLang="zh-CN" sz="4800" b="1" dirty="0">
              <a:latin typeface="SimSun" panose="02010600030101010101" pitchFamily="2" charset="-122"/>
              <a:ea typeface="SimSun" panose="02010600030101010101" pitchFamily="2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altLang="zh-CN" sz="4400" b="1" dirty="0" smtClean="0">
              <a:latin typeface="KaiTi" panose="02010609060101010101" pitchFamily="49" charset="-122"/>
              <a:ea typeface="KaiTi" panose="02010609060101010101" pitchFamily="49" charset="-122"/>
              <a:cs typeface="Source Sans Pro Light"/>
              <a:sym typeface="Wingdings" panose="05000000000000000000" pitchFamily="2" charset="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差你到他们那里去，要叫他们的</a:t>
            </a:r>
            <a:r>
              <a:rPr lang="zh-CN" altLang="en-US" sz="4400" b="1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眼睛得开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，从</a:t>
            </a:r>
            <a:r>
              <a:rPr lang="zh-CN" altLang="en-US" sz="4400" b="1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黑暗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中归向</a:t>
            </a:r>
            <a:r>
              <a:rPr lang="zh-CN" altLang="en-US" sz="4400" dirty="0">
                <a:solidFill>
                  <a:srgbClr val="009EF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光明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，从</a:t>
            </a:r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撒但权下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归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向神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；又因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信我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，得蒙赦罪，和一切成圣的人同得基业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</a:p>
          <a:p>
            <a:pPr marL="12700" marR="5080">
              <a:spcBef>
                <a:spcPts val="100"/>
              </a:spcBef>
            </a:pP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											--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徒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26:18 </a:t>
            </a: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endParaRPr lang="zh-CN" altLang="en-US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2700" marR="5080">
              <a:spcBef>
                <a:spcPts val="100"/>
              </a:spcBef>
            </a:pP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们应当趁着有光，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信从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这光，使你们成为光明之子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约</a:t>
            </a:r>
            <a:r>
              <a:rPr lang="en-US" altLang="zh-CN" sz="4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12:36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 rot="10800000">
            <a:off x="14458155" y="297447"/>
            <a:ext cx="4552157" cy="828000"/>
          </a:xfrm>
          <a:custGeom>
            <a:avLst/>
            <a:gdLst/>
            <a:ahLst/>
            <a:cxnLst/>
            <a:rect l="l" t="t" r="r" b="b"/>
            <a:pathLst>
              <a:path w="1909445" h="437514">
                <a:moveTo>
                  <a:pt x="1690241" y="0"/>
                </a:moveTo>
                <a:lnTo>
                  <a:pt x="0" y="0"/>
                </a:lnTo>
                <a:lnTo>
                  <a:pt x="0" y="437154"/>
                </a:lnTo>
                <a:lnTo>
                  <a:pt x="1690241" y="437154"/>
                </a:lnTo>
                <a:lnTo>
                  <a:pt x="1740359" y="431381"/>
                </a:lnTo>
                <a:lnTo>
                  <a:pt x="1786366" y="414937"/>
                </a:lnTo>
                <a:lnTo>
                  <a:pt x="1826950" y="389135"/>
                </a:lnTo>
                <a:lnTo>
                  <a:pt x="1860800" y="355285"/>
                </a:lnTo>
                <a:lnTo>
                  <a:pt x="1886602" y="314701"/>
                </a:lnTo>
                <a:lnTo>
                  <a:pt x="1903046" y="268694"/>
                </a:lnTo>
                <a:lnTo>
                  <a:pt x="1908818" y="218577"/>
                </a:lnTo>
                <a:lnTo>
                  <a:pt x="1903046" y="168459"/>
                </a:lnTo>
                <a:lnTo>
                  <a:pt x="1886602" y="122452"/>
                </a:lnTo>
                <a:lnTo>
                  <a:pt x="1860800" y="81868"/>
                </a:lnTo>
                <a:lnTo>
                  <a:pt x="1826950" y="48018"/>
                </a:lnTo>
                <a:lnTo>
                  <a:pt x="1786366" y="22216"/>
                </a:lnTo>
                <a:lnTo>
                  <a:pt x="1740359" y="5772"/>
                </a:lnTo>
                <a:lnTo>
                  <a:pt x="1690241" y="0"/>
                </a:lnTo>
                <a:close/>
              </a:path>
            </a:pathLst>
          </a:custGeom>
          <a:solidFill>
            <a:srgbClr val="FFA0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4"/>
          <p:cNvSpPr txBox="1"/>
          <p:nvPr/>
        </p:nvSpPr>
        <p:spPr>
          <a:xfrm>
            <a:off x="15067756" y="393700"/>
            <a:ext cx="39618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信他归与神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51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ight Arrow 32"/>
          <p:cNvSpPr/>
          <p:nvPr/>
        </p:nvSpPr>
        <p:spPr>
          <a:xfrm rot="10800000">
            <a:off x="5161755" y="2340518"/>
            <a:ext cx="12162862" cy="4153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4" name="object 8"/>
          <p:cNvSpPr/>
          <p:nvPr/>
        </p:nvSpPr>
        <p:spPr>
          <a:xfrm>
            <a:off x="0" y="5585001"/>
            <a:ext cx="19010313" cy="5107003"/>
          </a:xfrm>
          <a:prstGeom prst="rect">
            <a:avLst/>
          </a:prstGeom>
          <a:pattFill prst="pct9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2585123" y="546100"/>
            <a:ext cx="2954656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自有永</a:t>
            </a:r>
            <a:r>
              <a:rPr lang="zh-CN" altLang="en-US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en-US" altLang="zh-CN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5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115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sz="44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2661" y="583099"/>
            <a:ext cx="3134191" cy="321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道</a:t>
            </a:r>
            <a:r>
              <a:rPr lang="en-US" altLang="zh-CN" sz="4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/</a:t>
            </a:r>
            <a:r>
              <a:rPr lang="zh-CN" altLang="en-US" sz="4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光</a:t>
            </a:r>
            <a:r>
              <a:rPr lang="en-US" altLang="zh-CN" sz="115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/>
            </a:r>
            <a:br>
              <a:rPr lang="en-US" altLang="zh-CN" sz="115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</a:br>
            <a:r>
              <a:rPr lang="zh-CN" altLang="en-US" sz="115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耶</a:t>
            </a:r>
            <a:r>
              <a:rPr lang="zh-CN" altLang="en-US" sz="115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稣</a:t>
            </a:r>
            <a:r>
              <a:rPr lang="en-US" altLang="zh-CN" sz="40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/>
            </a:r>
            <a:br>
              <a:rPr lang="en-US" altLang="zh-CN" sz="40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</a:br>
            <a:endParaRPr lang="en-US" sz="40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237956" y="1807119"/>
            <a:ext cx="5791200" cy="4153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34202" y="8013700"/>
            <a:ext cx="364715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（不接</a:t>
            </a:r>
            <a:r>
              <a:rPr lang="zh-CN" altLang="en-US" sz="5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待）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10391883" y="5493758"/>
            <a:ext cx="4262495" cy="415381"/>
          </a:xfrm>
          <a:prstGeom prst="rightArrow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63500" y="4134260"/>
            <a:ext cx="85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照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556" y="1148259"/>
            <a:ext cx="4189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同在</a:t>
            </a:r>
            <a:r>
              <a:rPr lang="en-US" altLang="zh-CN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表达</a:t>
            </a:r>
            <a:r>
              <a:rPr lang="en-US" altLang="zh-CN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就是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3125" y="8013700"/>
            <a:ext cx="29546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5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（约翰）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625445" y="8013700"/>
            <a:ext cx="29546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5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（接待）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Right Arrow 19"/>
          <p:cNvSpPr/>
          <p:nvPr/>
        </p:nvSpPr>
        <p:spPr>
          <a:xfrm rot="3145727">
            <a:off x="2923888" y="5464279"/>
            <a:ext cx="5142386" cy="435452"/>
          </a:xfrm>
          <a:prstGeom prst="rightArrow">
            <a:avLst>
              <a:gd name="adj1" fmla="val 33090"/>
              <a:gd name="adj2" fmla="val 71464"/>
            </a:avLst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18732185">
            <a:off x="7017672" y="5642927"/>
            <a:ext cx="4912895" cy="460835"/>
          </a:xfrm>
          <a:prstGeom prst="rightArrow">
            <a:avLst>
              <a:gd name="adj1" fmla="val 33090"/>
              <a:gd name="adj2" fmla="val 57175"/>
            </a:avLst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9443967">
            <a:off x="4460143" y="3755780"/>
            <a:ext cx="8596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神差来的先知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 rot="2538497">
            <a:off x="8500051" y="3954643"/>
            <a:ext cx="8596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为光作见证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8556" y="2672259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成为儿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女：同住</a:t>
            </a:r>
            <a:endParaRPr lang="en-US" altLang="zh-CN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330173" y="4222333"/>
            <a:ext cx="8596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接待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信从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0" name="Right Arrow 29"/>
          <p:cNvSpPr/>
          <p:nvPr/>
        </p:nvSpPr>
        <p:spPr>
          <a:xfrm rot="3140923">
            <a:off x="12644556" y="5395059"/>
            <a:ext cx="5157150" cy="415381"/>
          </a:xfrm>
          <a:prstGeom prst="rightArrow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9318268">
            <a:off x="13548995" y="4010141"/>
            <a:ext cx="85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照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02772" y="2451100"/>
            <a:ext cx="221845" cy="518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0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1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/>
      <p:bldP spid="3" grpId="0" animBg="1"/>
      <p:bldP spid="6" grpId="0"/>
      <p:bldP spid="7" grpId="0" animBg="1"/>
      <p:bldP spid="10" grpId="0"/>
      <p:bldP spid="16" grpId="0"/>
      <p:bldP spid="18" grpId="0"/>
      <p:bldP spid="19" grpId="0"/>
      <p:bldP spid="20" grpId="0" animBg="1"/>
      <p:bldP spid="21" grpId="0" animBg="1"/>
      <p:bldP spid="22" grpId="0"/>
      <p:bldP spid="23" grpId="0"/>
      <p:bldP spid="28" grpId="0"/>
      <p:bldP spid="29" grpId="0"/>
      <p:bldP spid="30" grpId="0" animBg="1"/>
      <p:bldP spid="31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8"/>
          <p:cNvSpPr/>
          <p:nvPr/>
        </p:nvSpPr>
        <p:spPr>
          <a:xfrm>
            <a:off x="0" y="5585001"/>
            <a:ext cx="19010313" cy="5107003"/>
          </a:xfrm>
          <a:prstGeom prst="rect">
            <a:avLst/>
          </a:prstGeom>
          <a:pattFill prst="pct9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ent Arrow 7"/>
          <p:cNvSpPr/>
          <p:nvPr/>
        </p:nvSpPr>
        <p:spPr>
          <a:xfrm>
            <a:off x="5390356" y="1993900"/>
            <a:ext cx="7402364" cy="5781525"/>
          </a:xfrm>
          <a:prstGeom prst="bentArrow">
            <a:avLst>
              <a:gd name="adj1" fmla="val 4770"/>
              <a:gd name="adj2" fmla="val 4141"/>
              <a:gd name="adj3" fmla="val 4459"/>
              <a:gd name="adj4" fmla="val 21336"/>
            </a:avLst>
          </a:prstGeom>
          <a:solidFill>
            <a:srgbClr val="ED7D31"/>
          </a:solidFill>
          <a:ln>
            <a:noFill/>
          </a:ln>
          <a:scene3d>
            <a:camera prst="orthographicFront">
              <a:rot lat="0" lon="99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7001" y="1231902"/>
            <a:ext cx="357020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zh-CN" altLang="en-US" sz="44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自有永</a:t>
            </a:r>
            <a:r>
              <a:rPr lang="zh-CN" altLang="en-US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有）</a:t>
            </a:r>
            <a:endParaRPr lang="en-US" sz="44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7853" y="1231900"/>
            <a:ext cx="458651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道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</a:br>
            <a:r>
              <a:rPr lang="zh-CN" altLang="en-US" sz="40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（神的表达</a:t>
            </a:r>
            <a:r>
              <a:rPr lang="en-US" altLang="zh-CN" sz="40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: </a:t>
            </a:r>
            <a:r>
              <a:rPr lang="zh-CN" altLang="en-US" sz="40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耶稣）</a:t>
            </a:r>
            <a:endParaRPr lang="en-US" sz="40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542756" y="1519434"/>
            <a:ext cx="5791200" cy="4153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70083" y="8065714"/>
            <a:ext cx="377539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（被撒旦蒙蔽）</a:t>
            </a:r>
            <a:endParaRPr lang="en-US" sz="4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10976218" y="5441457"/>
            <a:ext cx="4262495" cy="4153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38956" y="4118261"/>
            <a:ext cx="85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照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 rot="18113261">
            <a:off x="10415240" y="2231627"/>
            <a:ext cx="8596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</a:t>
            </a: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为儿女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52306" y="850900"/>
            <a:ext cx="2152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同在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" name="Right Arrow 16"/>
          <p:cNvSpPr/>
          <p:nvPr/>
        </p:nvSpPr>
        <p:spPr>
          <a:xfrm rot="13420880">
            <a:off x="4491840" y="5769788"/>
            <a:ext cx="7639542" cy="415381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756" y="3989428"/>
            <a:ext cx="3619500" cy="378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0" y="0"/>
            <a:ext cx="19010313" cy="1112119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">
              <a:extLst>
                <a:ext uri="{FF2B5EF4-FFF2-40B4-BE49-F238E27FC236}">
                  <a16:creationId xmlns=""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">
              <a:extLst>
                <a:ext uri="{FF2B5EF4-FFF2-40B4-BE49-F238E27FC236}">
                  <a16:creationId xmlns=""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object 4"/>
          <p:cNvSpPr txBox="1"/>
          <p:nvPr/>
        </p:nvSpPr>
        <p:spPr>
          <a:xfrm>
            <a:off x="1046956" y="317499"/>
            <a:ext cx="38355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创世</a:t>
            </a:r>
            <a:r>
              <a:rPr lang="zh-CN" altLang="en-US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记</a:t>
            </a:r>
            <a:r>
              <a:rPr lang="en-US" altLang="zh-CN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3:15</a:t>
            </a:r>
            <a:endParaRPr sz="40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8956" y="241300"/>
            <a:ext cx="3581400" cy="704039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zh-CN" altLang="en-US" sz="4000" b="1" spc="-10" dirty="0">
                <a:solidFill>
                  <a:srgbClr val="FFFFFF"/>
                </a:solidFill>
                <a:latin typeface="Source Sans Pro Light"/>
                <a:cs typeface="Source Sans Pro Light"/>
              </a:rPr>
              <a:t>创世</a:t>
            </a:r>
            <a:r>
              <a:rPr lang="zh-CN" altLang="en-US" sz="4000" b="1" spc="-10" dirty="0" smtClean="0">
                <a:solidFill>
                  <a:srgbClr val="FFFFFF"/>
                </a:solidFill>
                <a:latin typeface="Source Sans Pro Light"/>
                <a:cs typeface="Source Sans Pro Light"/>
              </a:rPr>
              <a:t>记</a:t>
            </a:r>
            <a:r>
              <a:rPr lang="en-US" altLang="zh-CN" sz="4000" b="1" spc="-10" dirty="0" smtClean="0">
                <a:solidFill>
                  <a:srgbClr val="FFFFFF"/>
                </a:solidFill>
                <a:latin typeface="Source Sans Pro Light"/>
                <a:cs typeface="Source Sans Pro Light"/>
              </a:rPr>
              <a:t>22:18</a:t>
            </a:r>
            <a:endParaRPr sz="4000" b="1" dirty="0">
              <a:latin typeface="Source Sans Pro Light"/>
              <a:cs typeface="Source Sans Pro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43356" y="241300"/>
            <a:ext cx="3581400" cy="704039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>
              <a:spcBef>
                <a:spcPts val="690"/>
              </a:spcBef>
            </a:pPr>
            <a:r>
              <a:rPr lang="zh-CN" altLang="en-US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撒下</a:t>
            </a:r>
            <a:r>
              <a:rPr lang="en-US" altLang="zh-CN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7:13</a:t>
            </a:r>
            <a:endParaRPr sz="40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1" name="object 6"/>
          <p:cNvSpPr txBox="1"/>
          <p:nvPr/>
        </p:nvSpPr>
        <p:spPr>
          <a:xfrm>
            <a:off x="14698227" y="241838"/>
            <a:ext cx="3581400" cy="704039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 algn="ctr">
              <a:spcBef>
                <a:spcPts val="690"/>
              </a:spcBef>
            </a:pPr>
            <a:r>
              <a:rPr lang="zh-CN" altLang="en-US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以赛亚</a:t>
            </a:r>
            <a:r>
              <a:rPr lang="en-US" altLang="zh-CN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53</a:t>
            </a:r>
            <a:endParaRPr sz="40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00156" y="1155700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圣</a:t>
            </a:r>
            <a:r>
              <a:rPr lang="zh-CN" altLang="en-U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经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72365" y="2451100"/>
            <a:ext cx="17541982" cy="754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Holy</a:t>
            </a:r>
            <a:r>
              <a:rPr lang="en-US" altLang="zh-CN" sz="4400" b="1" dirty="0"/>
              <a:t> </a:t>
            </a:r>
            <a:r>
              <a:rPr lang="en-US" altLang="zh-CN" sz="4400" b="1" dirty="0" err="1" smtClean="0"/>
              <a:t>Biblia</a:t>
            </a:r>
            <a:r>
              <a:rPr lang="en-US" altLang="zh-CN" sz="4400" b="1" dirty="0" smtClean="0"/>
              <a:t> /</a:t>
            </a:r>
            <a:r>
              <a:rPr lang="zh-CN" altLang="en-US" sz="4400" b="1" dirty="0" smtClean="0"/>
              <a:t>图书馆 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 smtClean="0"/>
              <a:t>2</a:t>
            </a:r>
            <a:r>
              <a:rPr lang="zh-CN" altLang="en-US" sz="4400" b="1" dirty="0" smtClean="0"/>
              <a:t>部分：旧约全书 </a:t>
            </a:r>
            <a:r>
              <a:rPr lang="en-US" altLang="zh-CN" sz="4400" b="1" dirty="0" smtClean="0"/>
              <a:t>+ </a:t>
            </a:r>
            <a:r>
              <a:rPr lang="zh-CN" altLang="en-US" sz="4400" b="1" dirty="0" smtClean="0"/>
              <a:t>新约全书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 smtClean="0"/>
              <a:t>66</a:t>
            </a:r>
            <a:r>
              <a:rPr lang="zh-CN" altLang="en-US" sz="4400" b="1" dirty="0" smtClean="0"/>
              <a:t>本书：</a:t>
            </a:r>
            <a:r>
              <a:rPr lang="en-US" altLang="zh-CN" sz="4400" b="1" dirty="0" smtClean="0"/>
              <a:t>39 + 27</a:t>
            </a:r>
          </a:p>
          <a:p>
            <a:r>
              <a:rPr lang="en-US" altLang="zh-CN" sz="4400" b="1" dirty="0" smtClean="0"/>
              <a:t>1000</a:t>
            </a:r>
            <a:r>
              <a:rPr lang="zh-CN" altLang="en-US" sz="4400" b="1" dirty="0" smtClean="0"/>
              <a:t>多页</a:t>
            </a:r>
            <a:endParaRPr lang="en-US" altLang="zh-CN" sz="4400" b="1" dirty="0" smtClean="0"/>
          </a:p>
          <a:p>
            <a:r>
              <a:rPr lang="en-US" altLang="zh-CN" sz="4400" b="1" dirty="0" smtClean="0"/>
              <a:t>1500</a:t>
            </a:r>
            <a:r>
              <a:rPr lang="zh-CN" altLang="en-US" sz="4400" b="1" dirty="0" smtClean="0"/>
              <a:t>年成书</a:t>
            </a:r>
            <a:r>
              <a:rPr lang="en-US" altLang="zh-CN" sz="4400" b="1" dirty="0"/>
              <a:t> </a:t>
            </a:r>
            <a:r>
              <a:rPr lang="en-US" altLang="zh-CN" sz="4400" b="1" dirty="0" smtClean="0"/>
              <a:t>/ </a:t>
            </a:r>
            <a:r>
              <a:rPr lang="zh-CN" altLang="en-US" sz="4400" b="1" dirty="0" smtClean="0"/>
              <a:t>涵盖时间：从创世到末世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 smtClean="0"/>
              <a:t>40</a:t>
            </a:r>
            <a:r>
              <a:rPr lang="zh-CN" altLang="en-US" sz="4400" b="1" dirty="0" smtClean="0"/>
              <a:t>多为作者执笔：</a:t>
            </a:r>
            <a:r>
              <a:rPr lang="zh-CN" altLang="en-US" sz="4400" b="1" dirty="0"/>
              <a:t>农</a:t>
            </a:r>
            <a:r>
              <a:rPr lang="zh-CN" altLang="en-US" sz="4400" b="1" dirty="0" smtClean="0"/>
              <a:t>夫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渔夫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牧羊人 文士 君王</a:t>
            </a:r>
            <a:r>
              <a:rPr lang="en-US" altLang="zh-CN" sz="4400" b="1" dirty="0"/>
              <a:t>/</a:t>
            </a:r>
            <a:r>
              <a:rPr lang="zh-CN" altLang="en-US" sz="4400" b="1" dirty="0"/>
              <a:t>宰</a:t>
            </a:r>
            <a:r>
              <a:rPr lang="zh-CN" altLang="en-US" sz="4400" b="1" dirty="0" smtClean="0"/>
              <a:t>相 祭司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先知</a:t>
            </a:r>
            <a:endParaRPr lang="en-US" altLang="zh-CN" sz="4400" b="1" dirty="0" smtClean="0"/>
          </a:p>
          <a:p>
            <a:r>
              <a:rPr lang="zh-CN" altLang="en-US" sz="4400" b="1" dirty="0" smtClean="0"/>
              <a:t>多种文体：叙事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诗歌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论述  法律</a:t>
            </a:r>
            <a:r>
              <a:rPr lang="en-US" altLang="zh-CN" sz="4400" b="1" dirty="0"/>
              <a:t>/</a:t>
            </a:r>
            <a:r>
              <a:rPr lang="zh-CN" altLang="en-US" sz="4400" b="1" dirty="0"/>
              <a:t>家</a:t>
            </a:r>
            <a:r>
              <a:rPr lang="zh-CN" altLang="en-US" sz="4400" b="1" dirty="0" smtClean="0"/>
              <a:t>谱 报道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预言</a:t>
            </a:r>
            <a:r>
              <a:rPr lang="en-US" altLang="zh-CN" sz="4400" b="1" dirty="0" smtClean="0"/>
              <a:t>/</a:t>
            </a:r>
            <a:r>
              <a:rPr lang="zh-CN" altLang="en-US" sz="4400" b="1" dirty="0" smtClean="0"/>
              <a:t>启示 谚语</a:t>
            </a:r>
            <a:r>
              <a:rPr lang="en-US" altLang="zh-CN" sz="4400" b="1" dirty="0" smtClean="0"/>
              <a:t>/</a:t>
            </a:r>
            <a:r>
              <a:rPr lang="zh-CN" altLang="en-US" sz="4400" b="1" dirty="0"/>
              <a:t>比</a:t>
            </a:r>
            <a:r>
              <a:rPr lang="zh-CN" altLang="en-US" sz="4400" b="1" dirty="0" smtClean="0"/>
              <a:t>喻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/>
              <a:t>10000</a:t>
            </a:r>
            <a:r>
              <a:rPr lang="en-US" altLang="zh-CN" sz="4400" dirty="0"/>
              <a:t>+ </a:t>
            </a:r>
            <a:r>
              <a:rPr lang="zh-CN" altLang="en-US" sz="4400" dirty="0" smtClean="0"/>
              <a:t>旧约，</a:t>
            </a:r>
            <a:r>
              <a:rPr lang="en-US" sz="4400" b="1" dirty="0" smtClean="0"/>
              <a:t>5,800</a:t>
            </a:r>
            <a:r>
              <a:rPr lang="en-US" sz="4400" dirty="0"/>
              <a:t> </a:t>
            </a:r>
            <a:r>
              <a:rPr lang="zh-CN" altLang="en-US" sz="4400" dirty="0"/>
              <a:t>希腊</a:t>
            </a:r>
            <a:r>
              <a:rPr lang="zh-CN" altLang="en-US" sz="4400" dirty="0" smtClean="0"/>
              <a:t>文抄本，</a:t>
            </a:r>
            <a:r>
              <a:rPr lang="en-US" altLang="zh-CN" sz="4400" dirty="0" smtClean="0"/>
              <a:t>10000+</a:t>
            </a:r>
            <a:r>
              <a:rPr lang="zh-CN" altLang="en-US" sz="4400" dirty="0" smtClean="0"/>
              <a:t>拉丁文抄本， </a:t>
            </a:r>
            <a:r>
              <a:rPr lang="en-US" altLang="zh-CN" sz="4400" dirty="0" smtClean="0"/>
              <a:t>9300 +</a:t>
            </a:r>
            <a:r>
              <a:rPr lang="zh-CN" altLang="en-US" sz="4400" dirty="0" smtClean="0"/>
              <a:t>其他文字</a:t>
            </a:r>
            <a:endParaRPr lang="en-US" altLang="zh-CN" sz="4400" b="1" dirty="0" smtClean="0"/>
          </a:p>
          <a:p>
            <a:r>
              <a:rPr lang="en-US" altLang="zh-CN" sz="4400" b="1" dirty="0"/>
              <a:t>1</a:t>
            </a:r>
            <a:r>
              <a:rPr lang="zh-CN" altLang="en-US" sz="4400" b="1" dirty="0"/>
              <a:t>个主</a:t>
            </a:r>
            <a:r>
              <a:rPr lang="zh-CN" altLang="en-US" sz="4400" b="1" dirty="0" smtClean="0"/>
              <a:t>题，</a:t>
            </a:r>
            <a:r>
              <a:rPr lang="en-US" altLang="zh-CN" sz="4400" b="1" dirty="0" smtClean="0"/>
              <a:t>1</a:t>
            </a:r>
            <a:r>
              <a:rPr lang="zh-CN" altLang="en-US" sz="4400" b="1" dirty="0"/>
              <a:t>气呵成（圣灵默示）</a:t>
            </a:r>
            <a:r>
              <a:rPr lang="en-US" altLang="zh-CN" sz="4400" b="1" dirty="0"/>
              <a:t/>
            </a:r>
            <a:br>
              <a:rPr lang="en-US" altLang="zh-CN" sz="4400" b="1" dirty="0"/>
            </a:br>
            <a:r>
              <a:rPr lang="zh-CN" altLang="en-US" sz="4400" b="1" dirty="0" smtClean="0"/>
              <a:t>上帝、创造、人、堕</a:t>
            </a:r>
            <a:r>
              <a:rPr lang="zh-CN" altLang="en-US" sz="4400" b="1" dirty="0"/>
              <a:t>落、耶</a:t>
            </a:r>
            <a:r>
              <a:rPr lang="zh-CN" altLang="en-US" sz="4400" b="1" dirty="0" smtClean="0"/>
              <a:t>稣、审判、救</a:t>
            </a:r>
            <a:r>
              <a:rPr lang="zh-CN" altLang="en-US" sz="4400" b="1" dirty="0"/>
              <a:t>赎、圣</a:t>
            </a:r>
            <a:r>
              <a:rPr lang="zh-CN" altLang="en-US" sz="4400" b="1" dirty="0" smtClean="0"/>
              <a:t>灵、与主同行、末世</a:t>
            </a: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zh-CN" altLang="en-US" sz="4400" b="1" dirty="0"/>
              <a:t>代代相传到我们。读的人有福了</a:t>
            </a:r>
            <a:r>
              <a:rPr lang="zh-CN" altLang="en-US" sz="4400" b="1" dirty="0" smtClean="0"/>
              <a:t>。</a:t>
            </a:r>
            <a:endParaRPr lang="en-US" altLang="zh-CN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0" y="0"/>
            <a:ext cx="19010313" cy="1112119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">
              <a:extLst>
                <a:ext uri="{FF2B5EF4-FFF2-40B4-BE49-F238E27FC236}">
                  <a16:creationId xmlns=""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">
              <a:extLst>
                <a:ext uri="{FF2B5EF4-FFF2-40B4-BE49-F238E27FC236}">
                  <a16:creationId xmlns=""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object 4"/>
          <p:cNvSpPr txBox="1"/>
          <p:nvPr/>
        </p:nvSpPr>
        <p:spPr>
          <a:xfrm>
            <a:off x="1046956" y="317499"/>
            <a:ext cx="38355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创世</a:t>
            </a:r>
            <a:r>
              <a:rPr lang="zh-CN" altLang="en-US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记</a:t>
            </a:r>
            <a:r>
              <a:rPr lang="en-US" altLang="zh-CN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3:15</a:t>
            </a:r>
            <a:endParaRPr sz="40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8956" y="241300"/>
            <a:ext cx="3581400" cy="704039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zh-CN" altLang="en-US" sz="4000" b="1" spc="-10" dirty="0">
                <a:solidFill>
                  <a:srgbClr val="FFFFFF"/>
                </a:solidFill>
                <a:latin typeface="Source Sans Pro Light"/>
                <a:cs typeface="Source Sans Pro Light"/>
              </a:rPr>
              <a:t>创世</a:t>
            </a:r>
            <a:r>
              <a:rPr lang="zh-CN" altLang="en-US" sz="4000" b="1" spc="-10" dirty="0" smtClean="0">
                <a:solidFill>
                  <a:srgbClr val="FFFFFF"/>
                </a:solidFill>
                <a:latin typeface="Source Sans Pro Light"/>
                <a:cs typeface="Source Sans Pro Light"/>
              </a:rPr>
              <a:t>记</a:t>
            </a:r>
            <a:r>
              <a:rPr lang="en-US" altLang="zh-CN" sz="4000" b="1" spc="-10" dirty="0" smtClean="0">
                <a:solidFill>
                  <a:srgbClr val="FFFFFF"/>
                </a:solidFill>
                <a:latin typeface="Source Sans Pro Light"/>
                <a:cs typeface="Source Sans Pro Light"/>
              </a:rPr>
              <a:t>22:18</a:t>
            </a:r>
            <a:endParaRPr sz="4000" b="1" dirty="0">
              <a:latin typeface="Source Sans Pro Light"/>
              <a:cs typeface="Source Sans Pro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43356" y="241300"/>
            <a:ext cx="3581400" cy="704039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>
              <a:spcBef>
                <a:spcPts val="690"/>
              </a:spcBef>
            </a:pPr>
            <a:r>
              <a:rPr lang="zh-CN" altLang="en-US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撒下</a:t>
            </a:r>
            <a:r>
              <a:rPr lang="en-US" altLang="zh-CN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7:13</a:t>
            </a:r>
            <a:endParaRPr sz="40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2181" y="5391607"/>
            <a:ext cx="649408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旧约</a:t>
            </a:r>
            <a:r>
              <a:rPr lang="zh-CN" altLang="en-US" sz="8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全书</a:t>
            </a:r>
            <a:r>
              <a:rPr lang="en-US" altLang="zh-CN" sz="4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3/4</a:t>
            </a:r>
            <a: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b="1" dirty="0" smtClean="0"/>
              <a:t>给</a:t>
            </a:r>
            <a:r>
              <a:rPr lang="zh-CN" altLang="en-US" sz="4400" b="1" dirty="0"/>
              <a:t>我作</a:t>
            </a:r>
            <a:r>
              <a:rPr lang="zh-CN" altLang="en-US" sz="4400" b="1" dirty="0">
                <a:solidFill>
                  <a:srgbClr val="00B0F0"/>
                </a:solidFill>
              </a:rPr>
              <a:t>见证</a:t>
            </a:r>
            <a:r>
              <a:rPr lang="zh-CN" altLang="en-US" sz="4400" b="1" dirty="0"/>
              <a:t>的就是这经。</a:t>
            </a:r>
            <a:endParaRPr lang="en-US" sz="36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5356" y="1308100"/>
            <a:ext cx="264687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耶稣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/>
            </a:r>
            <a:b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</a:br>
            <a:r>
              <a:rPr lang="zh-CN" altLang="en-US" sz="32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（神的表达）</a:t>
            </a:r>
            <a:endParaRPr lang="en-US" sz="32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1" name="Right Arrow 30"/>
          <p:cNvSpPr/>
          <p:nvPr/>
        </p:nvSpPr>
        <p:spPr>
          <a:xfrm rot="19346501">
            <a:off x="4438143" y="4143764"/>
            <a:ext cx="2878483" cy="35465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rot="16200000">
            <a:off x="6755152" y="5019411"/>
            <a:ext cx="3590569" cy="416807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2335910">
            <a:off x="10233694" y="3946781"/>
            <a:ext cx="3312476" cy="404147"/>
          </a:xfrm>
          <a:prstGeom prst="rightArrow">
            <a:avLst>
              <a:gd name="adj1" fmla="val 45715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7725352">
            <a:off x="11513295" y="2934135"/>
            <a:ext cx="85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传扬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 rot="19403386">
            <a:off x="4853311" y="3568550"/>
            <a:ext cx="1454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预表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29688" y="7777420"/>
            <a:ext cx="1326997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福音书</a:t>
            </a:r>
            <a:r>
              <a:rPr lang="en-US" altLang="zh-CN" sz="4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1/8</a:t>
            </a:r>
            <a: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b="1" dirty="0"/>
              <a:t>但</a:t>
            </a:r>
            <a:r>
              <a:rPr lang="zh-CN" altLang="en-US" sz="4800" b="1" dirty="0">
                <a:solidFill>
                  <a:srgbClr val="00B0F0"/>
                </a:solidFill>
              </a:rPr>
              <a:t>记载</a:t>
            </a:r>
            <a:r>
              <a:rPr lang="zh-CN" altLang="en-US" sz="4800" b="1" dirty="0"/>
              <a:t>这些事是要使你们信耶稣是基</a:t>
            </a:r>
            <a:r>
              <a:rPr lang="zh-CN" altLang="en-US" sz="4800" b="1" dirty="0" smtClean="0"/>
              <a:t>督 </a:t>
            </a:r>
            <a:r>
              <a:rPr lang="en-US" altLang="zh-CN" sz="4800" b="1" dirty="0" smtClean="0"/>
              <a:t>– </a:t>
            </a:r>
            <a:r>
              <a:rPr lang="zh-CN" altLang="en-US" sz="4800" b="1" dirty="0" smtClean="0"/>
              <a:t>约</a:t>
            </a:r>
            <a:r>
              <a:rPr lang="en-US" altLang="zh-CN" sz="4800" b="1" dirty="0" smtClean="0"/>
              <a:t>20:31</a:t>
            </a:r>
            <a:endParaRPr lang="en-US" sz="4800" b="1" dirty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80984" y="4848265"/>
            <a:ext cx="94777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使徒行</a:t>
            </a:r>
            <a: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书信</a:t>
            </a:r>
            <a:r>
              <a:rPr lang="en-US" altLang="zh-CN" sz="44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1/8</a:t>
            </a:r>
            <a: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000" b="1" dirty="0"/>
              <a:t>但我们要专心以祈祷、</a:t>
            </a:r>
            <a:r>
              <a:rPr lang="zh-CN" altLang="en-US" sz="4000" b="1" dirty="0">
                <a:solidFill>
                  <a:srgbClr val="00B0F0"/>
                </a:solidFill>
              </a:rPr>
              <a:t>传</a:t>
            </a:r>
            <a:r>
              <a:rPr lang="zh-CN" altLang="en-US" sz="4000" b="1" dirty="0"/>
              <a:t>道为</a:t>
            </a:r>
            <a:r>
              <a:rPr lang="zh-CN" altLang="en-US" sz="4000" b="1" dirty="0" smtClean="0"/>
              <a:t>事 </a:t>
            </a:r>
            <a:r>
              <a:rPr lang="en-US" altLang="zh-CN" sz="4000" b="1" dirty="0" smtClean="0"/>
              <a:t>-- </a:t>
            </a:r>
            <a:r>
              <a:rPr lang="zh-CN" altLang="en-US" sz="4000" b="1" dirty="0" smtClean="0"/>
              <a:t>徒</a:t>
            </a:r>
            <a:r>
              <a:rPr lang="en-US" altLang="zh-CN" sz="4000" b="1" dirty="0" smtClean="0"/>
              <a:t>6:4</a:t>
            </a:r>
          </a:p>
          <a:p>
            <a:r>
              <a:rPr lang="zh-CN" altLang="en-US" sz="4000" b="1" dirty="0" smtClean="0"/>
              <a:t>让</a:t>
            </a:r>
            <a:r>
              <a:rPr lang="zh-CN" altLang="en-US" sz="4000" b="1" dirty="0"/>
              <a:t>我在外邦人中</a:t>
            </a:r>
            <a:r>
              <a:rPr lang="zh-CN" altLang="en-US" sz="4000" b="1" dirty="0">
                <a:solidFill>
                  <a:srgbClr val="00B0F0"/>
                </a:solidFill>
              </a:rPr>
              <a:t>传扬</a:t>
            </a:r>
            <a:r>
              <a:rPr lang="zh-CN" altLang="en-US" sz="4000" b="1" dirty="0" smtClean="0"/>
              <a:t>他 </a:t>
            </a:r>
            <a:r>
              <a:rPr lang="en-US" altLang="zh-CN" sz="4000" b="1" dirty="0" smtClean="0"/>
              <a:t>-- </a:t>
            </a:r>
            <a:r>
              <a:rPr lang="zh-CN" altLang="en-US" sz="4000" b="1" dirty="0"/>
              <a:t>加拉太 </a:t>
            </a:r>
            <a:r>
              <a:rPr lang="en-US" altLang="zh-CN" sz="4000" b="1" dirty="0" smtClean="0"/>
              <a:t>1:16</a:t>
            </a:r>
            <a:endParaRPr lang="en-US" sz="4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701604" y="4814550"/>
            <a:ext cx="85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记</a:t>
            </a:r>
            <a:r>
              <a:rPr lang="en-US" altLang="zh-CN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载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1" name="object 6"/>
          <p:cNvSpPr txBox="1"/>
          <p:nvPr/>
        </p:nvSpPr>
        <p:spPr>
          <a:xfrm>
            <a:off x="14698227" y="241838"/>
            <a:ext cx="3581400" cy="704039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 algn="ctr">
              <a:spcBef>
                <a:spcPts val="690"/>
              </a:spcBef>
            </a:pPr>
            <a:r>
              <a:rPr lang="zh-CN" altLang="en-US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以赛亚</a:t>
            </a:r>
            <a:r>
              <a:rPr lang="en-US" altLang="zh-CN" sz="40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53</a:t>
            </a:r>
            <a:endParaRPr sz="40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21" name="TextBox 20"/>
          <p:cNvSpPr txBox="1"/>
          <p:nvPr/>
        </p:nvSpPr>
        <p:spPr>
          <a:xfrm rot="17725352">
            <a:off x="11056095" y="3721915"/>
            <a:ext cx="85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讲解</a:t>
            </a:r>
            <a:endParaRPr lang="en-US" altLang="zh-CN" sz="4400" b="1" dirty="0" smtClean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 rot="19403386">
            <a:off x="5413103" y="4410511"/>
            <a:ext cx="1454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见证</a:t>
            </a:r>
            <a:endParaRPr lang="en-US" sz="4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56035" y="5646379"/>
            <a:ext cx="1340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39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578832" y="8008579"/>
            <a:ext cx="1340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04</a:t>
            </a:r>
            <a:endParaRPr 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9637275" y="5082025"/>
            <a:ext cx="1340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endParaRPr 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04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 animBg="1"/>
      <p:bldP spid="33" grpId="0" animBg="1"/>
      <p:bldP spid="35" grpId="0" animBg="1"/>
      <p:bldP spid="36" grpId="0"/>
      <p:bldP spid="37" grpId="0"/>
      <p:bldP spid="38" grpId="0"/>
      <p:bldP spid="39" grpId="0"/>
      <p:bldP spid="40" grpId="0"/>
      <p:bldP spid="21" grpId="0"/>
      <p:bldP spid="25" grpId="0"/>
      <p:bldP spid="27" grpId="0"/>
      <p:bldP spid="29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0" y="0"/>
            <a:ext cx="19010313" cy="1112119"/>
            <a:chOff x="-324644" y="2222500"/>
            <a:chExt cx="22261685" cy="1302327"/>
          </a:xfrm>
        </p:grpSpPr>
        <p:sp>
          <p:nvSpPr>
            <p:cNvPr id="26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">
              <a:extLst>
                <a:ext uri="{FF2B5EF4-FFF2-40B4-BE49-F238E27FC236}">
                  <a16:creationId xmlns=""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">
              <a:extLst>
                <a:ext uri="{FF2B5EF4-FFF2-40B4-BE49-F238E27FC236}">
                  <a16:creationId xmlns=""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4"/>
          <p:cNvSpPr txBox="1"/>
          <p:nvPr/>
        </p:nvSpPr>
        <p:spPr>
          <a:xfrm>
            <a:off x="1046956" y="317499"/>
            <a:ext cx="38355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zh-CN" altLang="en-US" sz="44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马太福</a:t>
            </a: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音</a:t>
            </a:r>
            <a:r>
              <a:rPr lang="en-US" altLang="zh-CN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	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32" name="object 5"/>
          <p:cNvSpPr txBox="1"/>
          <p:nvPr/>
        </p:nvSpPr>
        <p:spPr>
          <a:xfrm>
            <a:off x="5618956" y="241300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马可福音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33" name="object 6"/>
          <p:cNvSpPr txBox="1"/>
          <p:nvPr/>
        </p:nvSpPr>
        <p:spPr>
          <a:xfrm>
            <a:off x="10343356" y="241300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>
              <a:spcBef>
                <a:spcPts val="690"/>
              </a:spcBef>
            </a:pP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路加福音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3927" y="4480490"/>
            <a:ext cx="43663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君</a:t>
            </a:r>
            <a:r>
              <a:rPr lang="zh-CN" altLang="en-US" sz="6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王</a:t>
            </a:r>
            <a:endParaRPr lang="en-US" altLang="zh-CN" sz="6600" b="1" dirty="0" smtClean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000" b="1" dirty="0" smtClean="0"/>
              <a:t>亚伯拉罕的</a:t>
            </a:r>
            <a:r>
              <a:rPr lang="zh-CN" altLang="en-US" sz="4000" b="1" dirty="0">
                <a:solidFill>
                  <a:schemeClr val="accent2"/>
                </a:solidFill>
              </a:rPr>
              <a:t>后裔</a:t>
            </a:r>
            <a:r>
              <a:rPr lang="zh-CN" altLang="en-US" sz="4000" b="1" dirty="0" smtClean="0"/>
              <a:t>、大卫的</a:t>
            </a:r>
            <a:r>
              <a:rPr lang="zh-CN" altLang="en-US" sz="4000" b="1" dirty="0">
                <a:solidFill>
                  <a:schemeClr val="accent2"/>
                </a:solidFill>
              </a:rPr>
              <a:t>子孙</a:t>
            </a:r>
            <a:r>
              <a:rPr lang="en-US" altLang="zh-CN" sz="4000" b="1" dirty="0" smtClean="0"/>
              <a:t>(1:1)</a:t>
            </a:r>
            <a:endParaRPr lang="en-US" altLang="zh-CN" sz="4000" b="1" dirty="0"/>
          </a:p>
          <a:p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他做了什么事？</a:t>
            </a:r>
            <a:endParaRPr lang="en-US" altLang="zh-CN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他说了什么话？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object 6"/>
          <p:cNvSpPr txBox="1"/>
          <p:nvPr/>
        </p:nvSpPr>
        <p:spPr>
          <a:xfrm>
            <a:off x="14698227" y="241838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 algn="ctr">
              <a:spcBef>
                <a:spcPts val="690"/>
              </a:spcBef>
            </a:pP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约翰福音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04556" y="4480490"/>
            <a:ext cx="410717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仆人</a:t>
            </a:r>
            <a: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88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000" b="1" dirty="0" smtClean="0"/>
          </a:p>
          <a:p>
            <a:endParaRPr lang="en-US" altLang="zh-CN" sz="4000" b="1" dirty="0"/>
          </a:p>
          <a:p>
            <a:endParaRPr lang="en-US" altLang="zh-CN" sz="4000" b="1" dirty="0" smtClean="0"/>
          </a:p>
          <a:p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他做了什么事？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532441" y="4480490"/>
            <a:ext cx="43663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人子</a:t>
            </a:r>
            <a:endParaRPr lang="en-US" altLang="zh-CN" sz="6600" b="1" dirty="0" smtClean="0">
              <a:solidFill>
                <a:srgbClr val="009EF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4000" b="1" dirty="0" smtClean="0"/>
              <a:t>依人看来，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b="1" dirty="0" smtClean="0"/>
              <a:t>他是约瑟的</a:t>
            </a:r>
            <a:r>
              <a:rPr lang="zh-CN" altLang="en-US" sz="4000" b="1" dirty="0">
                <a:solidFill>
                  <a:schemeClr val="accent2"/>
                </a:solidFill>
              </a:rPr>
              <a:t>儿子</a:t>
            </a:r>
            <a:r>
              <a:rPr lang="en-US" altLang="zh-CN" sz="4000" b="1" dirty="0" smtClean="0"/>
              <a:t> … </a:t>
            </a:r>
            <a:r>
              <a:rPr lang="zh-CN" altLang="en-US" sz="4000" b="1" dirty="0" smtClean="0"/>
              <a:t>亚当的</a:t>
            </a:r>
            <a:r>
              <a:rPr lang="zh-CN" altLang="en-US" sz="4000" b="1" dirty="0">
                <a:solidFill>
                  <a:schemeClr val="accent2"/>
                </a:solidFill>
              </a:rPr>
              <a:t>儿子</a:t>
            </a:r>
            <a:r>
              <a:rPr lang="en-US" altLang="zh-CN" sz="4000" b="1" dirty="0" smtClean="0"/>
              <a:t>(3)</a:t>
            </a:r>
            <a:br>
              <a:rPr lang="en-US" altLang="zh-CN" sz="4000" b="1" dirty="0" smtClean="0"/>
            </a:b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他做了什么事？</a:t>
            </a:r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他说了什么话？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458156" y="4466224"/>
            <a:ext cx="4267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神子</a:t>
            </a:r>
            <a:r>
              <a:rPr lang="en-US" altLang="zh-CN" sz="72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7200" b="1" dirty="0" smtClean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000" b="1" dirty="0"/>
              <a:t>父怀里独一的</a:t>
            </a:r>
            <a:r>
              <a:rPr lang="zh-CN" altLang="en-US" sz="4000" b="1" dirty="0">
                <a:solidFill>
                  <a:schemeClr val="accent2"/>
                </a:solidFill>
              </a:rPr>
              <a:t>儿子</a:t>
            </a:r>
            <a:r>
              <a:rPr lang="en-US" altLang="zh-CN" sz="4000" b="1" dirty="0"/>
              <a:t/>
            </a:r>
            <a:br>
              <a:rPr lang="en-US" altLang="zh-CN" sz="4000" b="1" dirty="0"/>
            </a:br>
            <a:r>
              <a:rPr lang="en-US" altLang="zh-CN" sz="4000" b="1" dirty="0" smtClean="0"/>
              <a:t>(1:18)</a:t>
            </a:r>
            <a:br>
              <a:rPr lang="en-US" altLang="zh-CN" sz="4000" b="1" dirty="0" smtClean="0"/>
            </a:b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endParaRPr lang="en-US" altLang="zh-CN" sz="4000" b="1" dirty="0" smtClean="0"/>
          </a:p>
          <a:p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他做了什么事？</a:t>
            </a:r>
            <a: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zh-CN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他说了什么话？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4000" b="1" dirty="0" smtClean="0">
                <a:solidFill>
                  <a:schemeClr val="accent2"/>
                </a:solidFill>
              </a:rPr>
              <a:t>他是</a:t>
            </a:r>
            <a:r>
              <a:rPr lang="zh-CN" altLang="en-US" sz="4000" b="1" dirty="0">
                <a:solidFill>
                  <a:schemeClr val="accent2"/>
                </a:solidFill>
              </a:rPr>
              <a:t>谁</a:t>
            </a:r>
            <a:r>
              <a:rPr lang="zh-CN" altLang="en-US" sz="4000" b="1" dirty="0" smtClean="0">
                <a:solidFill>
                  <a:schemeClr val="accent2"/>
                </a:solidFill>
              </a:rPr>
              <a:t>？</a:t>
            </a:r>
            <a:endParaRPr lang="en-US" sz="96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43" y="1209104"/>
            <a:ext cx="2099424" cy="200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154" y="1203175"/>
            <a:ext cx="1947602" cy="20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781" y="1232248"/>
            <a:ext cx="1904075" cy="1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455" y="1245644"/>
            <a:ext cx="1967456" cy="196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1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0" y="0"/>
            <a:ext cx="19010313" cy="1112119"/>
            <a:chOff x="-324644" y="2222500"/>
            <a:chExt cx="22261685" cy="1302327"/>
          </a:xfrm>
        </p:grpSpPr>
        <p:sp>
          <p:nvSpPr>
            <p:cNvPr id="26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">
              <a:extLst>
                <a:ext uri="{FF2B5EF4-FFF2-40B4-BE49-F238E27FC236}">
                  <a16:creationId xmlns=""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">
              <a:extLst>
                <a:ext uri="{FF2B5EF4-FFF2-40B4-BE49-F238E27FC236}">
                  <a16:creationId xmlns=""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4"/>
          <p:cNvSpPr txBox="1"/>
          <p:nvPr/>
        </p:nvSpPr>
        <p:spPr>
          <a:xfrm>
            <a:off x="1046956" y="317499"/>
            <a:ext cx="38355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altLang="zh-CN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7</a:t>
            </a: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个我是 </a:t>
            </a:r>
            <a:r>
              <a:rPr lang="en-US" altLang="zh-CN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…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32" name="object 5"/>
          <p:cNvSpPr txBox="1"/>
          <p:nvPr/>
        </p:nvSpPr>
        <p:spPr>
          <a:xfrm>
            <a:off x="5618956" y="241300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en-US" altLang="zh-CN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7</a:t>
            </a: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个我是</a:t>
            </a:r>
            <a:endParaRPr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33" name="object 6"/>
          <p:cNvSpPr txBox="1"/>
          <p:nvPr/>
        </p:nvSpPr>
        <p:spPr>
          <a:xfrm>
            <a:off x="10343356" y="241300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en-US" altLang="zh-CN" sz="44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7 </a:t>
            </a: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个见</a:t>
            </a:r>
            <a:r>
              <a:rPr lang="zh-CN" altLang="en-US" sz="44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证</a:t>
            </a:r>
            <a:r>
              <a:rPr lang="zh-CN" altLang="en-US" sz="4400" b="1" dirty="0" smtClean="0">
                <a:solidFill>
                  <a:schemeClr val="bg1"/>
                </a:solidFill>
                <a:latin typeface="Source Sans Pro Light"/>
                <a:cs typeface="Source Sans Pro Light"/>
              </a:rPr>
              <a:t>者</a:t>
            </a:r>
            <a:endParaRPr lang="zh-CN" altLang="en-US" sz="4400" b="1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4" name="object 6"/>
          <p:cNvSpPr txBox="1"/>
          <p:nvPr/>
        </p:nvSpPr>
        <p:spPr>
          <a:xfrm>
            <a:off x="14698227" y="241838"/>
            <a:ext cx="3581400" cy="765594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95300">
              <a:spcBef>
                <a:spcPts val="690"/>
              </a:spcBef>
            </a:pPr>
            <a:r>
              <a:rPr lang="en-US" altLang="zh-CN" sz="44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7+1 </a:t>
            </a:r>
            <a:r>
              <a:rPr lang="zh-CN" altLang="en-US" sz="4400" b="1" dirty="0">
                <a:solidFill>
                  <a:schemeClr val="bg1"/>
                </a:solidFill>
                <a:latin typeface="Source Sans Pro Light"/>
                <a:cs typeface="Source Sans Pro Light"/>
              </a:rPr>
              <a:t>个神迹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0955" y="4450274"/>
            <a:ext cx="15708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</a:rPr>
              <a:t>学完以</a:t>
            </a:r>
            <a:r>
              <a:rPr lang="zh-CN" altLang="en-US" sz="8000" b="1" dirty="0" smtClean="0">
                <a:solidFill>
                  <a:schemeClr val="bg1"/>
                </a:solidFill>
              </a:rPr>
              <a:t>后                       </a:t>
            </a:r>
            <a:r>
              <a:rPr lang="zh-CN" altLang="en-US" sz="8000" b="1" dirty="0" smtClean="0">
                <a:solidFill>
                  <a:schemeClr val="bg2">
                    <a:lumMod val="75000"/>
                  </a:schemeClr>
                </a:solidFill>
              </a:rPr>
              <a:t>就</a:t>
            </a:r>
            <a:r>
              <a:rPr lang="zh-CN" altLang="en-US" sz="8000" b="1" dirty="0">
                <a:solidFill>
                  <a:schemeClr val="bg2">
                    <a:lumMod val="75000"/>
                  </a:schemeClr>
                </a:solidFill>
              </a:rPr>
              <a:t>知道了</a:t>
            </a:r>
            <a:endParaRPr lang="en-US" sz="80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993605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  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初与神同在。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万物   是借着他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造的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没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有一样不是借着他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造的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生命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在他里头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生命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baseline="300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照在黑暗里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黑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暗却不接受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光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8341005" cy="813043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有一个人，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从神那里差来的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名叫</a:t>
            </a:r>
            <a:r>
              <a:rPr lang="zh-CN" altLang="en-US" sz="4800" u="sng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约翰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这人来，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为要       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作见证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就是为光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作见证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叫众人因他可以信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他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那    光，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乃是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要为光</a:t>
            </a:r>
            <a:r>
              <a:rPr lang="zh-CN" altLang="en-US" sz="48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作见证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4" name="object 4"/>
          <p:cNvSpPr txBox="1"/>
          <p:nvPr/>
        </p:nvSpPr>
        <p:spPr>
          <a:xfrm>
            <a:off x="15982155" y="393700"/>
            <a:ext cx="30474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道是常</a:t>
            </a:r>
            <a:r>
              <a:rPr lang="zh-CN" altLang="en-US" sz="3600" dirty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存的话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7453322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742950" indent="-742950">
              <a:buFont typeface="+mj-lt"/>
              <a:buAutoNum type="arabicPeriod" startAt="9"/>
            </a:pPr>
            <a:endParaRPr lang="en-US" altLang="zh-CN" sz="4400" dirty="0"/>
          </a:p>
          <a:p>
            <a:pPr marL="742950" indent="-742950">
              <a:buFont typeface="+mj-lt"/>
              <a:buAutoNum type="arabicPeriod" startAt="9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那光是真光，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照亮一切生在世上的人</a:t>
            </a:r>
            <a:r>
              <a:rPr lang="zh-CN" altLang="en-US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他在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世界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也是借着他造的，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zh-CN" altLang="en-US" sz="44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世界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却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不认识他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他到自己的地方来，</a:t>
            </a: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自己的人</a:t>
            </a:r>
            <a:r>
              <a:rPr lang="zh-CN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倒</a:t>
            </a:r>
            <a:r>
              <a:rPr lang="zh-CN" altLang="en-US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不接待他</a:t>
            </a: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8556804" cy="665310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endParaRPr lang="en-US" altLang="zh-CN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742950" indent="-742950">
              <a:buFont typeface="+mj-lt"/>
              <a:buAutoNum type="arabicPeriod" startAt="12"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凡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接待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他的，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信他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名的人，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他就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赐他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们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权柄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做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神的儿女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+mj-lt"/>
              <a:buAutoNum type="arabicPeriod" startAt="12"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这等人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血气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生的，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情欲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生的，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也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不是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人意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生的，</a:t>
            </a: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乃是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从</a:t>
            </a:r>
            <a:r>
              <a:rPr lang="zh-CN" altLang="en-US" sz="4800" b="1" dirty="0">
                <a:solidFill>
                  <a:srgbClr val="009EF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神生</a:t>
            </a: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的。 </a:t>
            </a:r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4" name="object 4"/>
          <p:cNvSpPr txBox="1"/>
          <p:nvPr/>
        </p:nvSpPr>
        <p:spPr>
          <a:xfrm>
            <a:off x="15982155" y="393700"/>
            <a:ext cx="30474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道是常</a:t>
            </a:r>
            <a:r>
              <a:rPr lang="zh-CN" altLang="en-US" sz="3600" dirty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存的话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5205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5956" y="542888"/>
            <a:ext cx="7654925" cy="1196737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en-US" altLang="zh-CN" sz="4400" b="1" baseline="30000" dirty="0" smtClean="0"/>
              <a:t>14</a:t>
            </a:r>
            <a:r>
              <a:rPr lang="en-US" altLang="zh-CN" sz="4400" b="1" baseline="30000" dirty="0"/>
              <a:t> </a:t>
            </a:r>
            <a:r>
              <a:rPr lang="zh-CN" altLang="en-US" sz="4400" b="1" dirty="0"/>
              <a:t>道</a:t>
            </a:r>
            <a:r>
              <a:rPr lang="zh-CN" altLang="en-US" sz="4400" dirty="0"/>
              <a:t>成了肉身，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</a:t>
            </a:r>
            <a:r>
              <a:rPr lang="zh-CN" altLang="en-US" sz="4400" dirty="0"/>
              <a:t>住在我们中间，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</a:t>
            </a:r>
            <a:r>
              <a:rPr lang="zh-CN" altLang="en-US" sz="4400" b="1" dirty="0"/>
              <a:t>充充满满</a:t>
            </a:r>
            <a:r>
              <a:rPr lang="zh-CN" altLang="en-US" sz="4400" dirty="0"/>
              <a:t>地有</a:t>
            </a:r>
            <a:r>
              <a:rPr lang="zh-CN" altLang="en-US" sz="4400" b="1" dirty="0"/>
              <a:t>恩典</a:t>
            </a:r>
            <a:r>
              <a:rPr lang="en-US" altLang="zh-CN" sz="4400" b="1" dirty="0"/>
              <a:t/>
            </a:r>
            <a:br>
              <a:rPr lang="en-US" altLang="zh-CN" sz="4400" b="1" dirty="0"/>
            </a:br>
            <a:r>
              <a:rPr lang="en-US" altLang="zh-CN" sz="4400" b="1" dirty="0"/>
              <a:t>                         </a:t>
            </a:r>
            <a:r>
              <a:rPr lang="zh-CN" altLang="en-US" sz="4400" dirty="0"/>
              <a:t>有</a:t>
            </a:r>
            <a:r>
              <a:rPr lang="zh-CN" altLang="en-US" sz="4400" b="1" dirty="0"/>
              <a:t>真理</a:t>
            </a:r>
            <a:r>
              <a:rPr lang="zh-CN" altLang="en-US" sz="4400" dirty="0"/>
              <a:t>。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</a:t>
            </a:r>
            <a:r>
              <a:rPr lang="zh-CN" altLang="en-US" sz="4400" dirty="0"/>
              <a:t>我们也见过他的荣光，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</a:t>
            </a:r>
            <a:r>
              <a:rPr lang="zh-CN" altLang="en-US" sz="4400" dirty="0"/>
              <a:t>正是父独生子的荣光</a:t>
            </a:r>
            <a:r>
              <a:rPr lang="zh-CN" altLang="en-US" sz="4400" dirty="0" smtClean="0"/>
              <a:t>。</a:t>
            </a:r>
            <a:endParaRPr lang="en-US" altLang="zh-CN" sz="4400" dirty="0" smtClean="0"/>
          </a:p>
          <a:p>
            <a:endParaRPr lang="en-US" altLang="zh-CN" sz="4400" dirty="0"/>
          </a:p>
          <a:p>
            <a:r>
              <a:rPr lang="en-US" altLang="zh-CN" sz="4400" b="1" baseline="30000" dirty="0"/>
              <a:t>15  </a:t>
            </a:r>
            <a:r>
              <a:rPr lang="zh-CN" altLang="en-US" sz="4400" u="sng" dirty="0"/>
              <a:t>约翰</a:t>
            </a:r>
            <a:r>
              <a:rPr lang="zh-CN" altLang="en-US" sz="4400" dirty="0"/>
              <a:t>为他作见证，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 </a:t>
            </a:r>
            <a:r>
              <a:rPr lang="zh-CN" altLang="en-US" sz="4400" dirty="0"/>
              <a:t>喊着说：“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 </a:t>
            </a:r>
            <a:r>
              <a:rPr lang="zh-CN" altLang="en-US" sz="4400" dirty="0"/>
              <a:t>这就是我曾说，‘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              </a:t>
            </a:r>
            <a:r>
              <a:rPr lang="zh-CN" altLang="en-US" sz="4400" dirty="0"/>
              <a:t>那在我以后来的，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     </a:t>
            </a:r>
            <a:r>
              <a:rPr lang="zh-CN" altLang="en-US" sz="4400" dirty="0"/>
              <a:t>反成了在我以前的，</a:t>
            </a: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    </a:t>
            </a:r>
            <a:r>
              <a:rPr lang="zh-CN" altLang="en-US" sz="4400" dirty="0"/>
              <a:t>因他本来在我以前。’” </a:t>
            </a:r>
            <a:endParaRPr lang="en-US" altLang="zh-CN" sz="4400" dirty="0"/>
          </a:p>
          <a:p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b="1" baseline="30000" dirty="0"/>
              <a:t/>
            </a:r>
            <a:br>
              <a:rPr lang="en-US" altLang="zh-CN" sz="4400" b="1" baseline="30000" dirty="0"/>
            </a:br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4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CN" sz="4400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="" xmlns:a16="http://schemas.microsoft.com/office/drawing/2014/main" id="{361C3A7C-B441-4035-BF7E-6BECF8874FC1}"/>
              </a:ext>
            </a:extLst>
          </p:cNvPr>
          <p:cNvSpPr txBox="1"/>
          <p:nvPr/>
        </p:nvSpPr>
        <p:spPr>
          <a:xfrm>
            <a:off x="9850951" y="542888"/>
            <a:ext cx="8556804" cy="788421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r>
              <a:rPr lang="en-US" altLang="zh-CN" sz="4800" b="1" baseline="30000" dirty="0"/>
              <a:t>16  </a:t>
            </a:r>
            <a:r>
              <a:rPr lang="zh-CN" altLang="en-US" sz="4800" dirty="0"/>
              <a:t>从他丰满的</a:t>
            </a:r>
            <a:r>
              <a:rPr lang="zh-CN" altLang="en-US" sz="4800" b="1" dirty="0"/>
              <a:t>恩典</a:t>
            </a:r>
            <a:r>
              <a:rPr lang="zh-CN" altLang="en-US" sz="4800" dirty="0"/>
              <a:t>里，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>    </a:t>
            </a:r>
            <a:r>
              <a:rPr lang="zh-CN" altLang="en-US" sz="4800" dirty="0"/>
              <a:t>我们都领受了，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>    </a:t>
            </a:r>
            <a:r>
              <a:rPr lang="zh-CN" altLang="en-US" sz="4800" dirty="0"/>
              <a:t>而且</a:t>
            </a:r>
            <a:r>
              <a:rPr lang="zh-CN" altLang="en-US" sz="4800" b="1" dirty="0"/>
              <a:t>恩</a:t>
            </a:r>
            <a:r>
              <a:rPr lang="zh-CN" altLang="en-US" sz="4800" dirty="0"/>
              <a:t>上加</a:t>
            </a:r>
            <a:r>
              <a:rPr lang="zh-CN" altLang="en-US" sz="4800" b="1" dirty="0"/>
              <a:t>恩</a:t>
            </a:r>
            <a:r>
              <a:rPr lang="zh-CN" altLang="en-US" sz="4800" dirty="0"/>
              <a:t>。 </a:t>
            </a:r>
            <a:endParaRPr lang="en-US" altLang="zh-CN" sz="4800" dirty="0"/>
          </a:p>
          <a:p>
            <a:endParaRPr lang="en-US" altLang="zh-CN" sz="4800" b="1" baseline="30000" dirty="0"/>
          </a:p>
          <a:p>
            <a:r>
              <a:rPr lang="en-US" altLang="zh-CN" sz="4800" b="1" baseline="30000" dirty="0"/>
              <a:t>17  </a:t>
            </a:r>
            <a:r>
              <a:rPr lang="zh-CN" altLang="en-US" sz="4800" dirty="0"/>
              <a:t>律法本是借着</a:t>
            </a:r>
            <a:r>
              <a:rPr lang="zh-CN" altLang="en-US" sz="4800" b="1" u="sng" dirty="0"/>
              <a:t>摩西</a:t>
            </a:r>
            <a:r>
              <a:rPr lang="zh-CN" altLang="en-US" sz="4800" dirty="0"/>
              <a:t>传的，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>    </a:t>
            </a:r>
            <a:r>
              <a:rPr lang="zh-CN" altLang="en-US" sz="4800" b="1" dirty="0"/>
              <a:t>恩典</a:t>
            </a:r>
            <a:r>
              <a:rPr lang="zh-CN" altLang="en-US" sz="4800" dirty="0"/>
              <a:t>和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>    </a:t>
            </a:r>
            <a:r>
              <a:rPr lang="zh-CN" altLang="en-US" sz="4800" b="1" dirty="0"/>
              <a:t>真理</a:t>
            </a:r>
            <a:r>
              <a:rPr lang="zh-CN" altLang="en-US" sz="4800" dirty="0"/>
              <a:t>都是由</a:t>
            </a:r>
            <a:r>
              <a:rPr lang="zh-CN" altLang="en-US" sz="4800" b="1" dirty="0"/>
              <a:t>耶稣基督</a:t>
            </a:r>
            <a:r>
              <a:rPr lang="zh-CN" altLang="en-US" sz="4800" dirty="0"/>
              <a:t>来的。 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b="1" baseline="30000" dirty="0"/>
              <a:t>18  </a:t>
            </a:r>
            <a:r>
              <a:rPr lang="zh-CN" altLang="en-US" sz="4800" dirty="0"/>
              <a:t>从来没有人看见神，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>    </a:t>
            </a:r>
            <a:r>
              <a:rPr lang="zh-CN" altLang="en-US" sz="4800" dirty="0"/>
              <a:t>只有在父怀里的</a:t>
            </a:r>
            <a:r>
              <a:rPr lang="zh-CN" altLang="en-US" sz="4800" b="1" dirty="0"/>
              <a:t>独生子</a:t>
            </a: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en-US" altLang="zh-CN" sz="4800" dirty="0"/>
              <a:t>    </a:t>
            </a:r>
            <a:r>
              <a:rPr lang="zh-CN" altLang="en-US" sz="4800" dirty="0"/>
              <a:t>将他表明出来。</a:t>
            </a:r>
            <a:endParaRPr lang="zh-CN" alt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8819356" y="2146300"/>
            <a:ext cx="381000" cy="854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19356" y="0"/>
            <a:ext cx="381000" cy="1973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156" y="9532034"/>
            <a:ext cx="1041198" cy="991005"/>
          </a:xfrm>
          <a:prstGeom prst="rect">
            <a:avLst/>
          </a:prstGeom>
        </p:spPr>
      </p:pic>
      <p:sp>
        <p:nvSpPr>
          <p:cNvPr id="24" name="object 4"/>
          <p:cNvSpPr txBox="1"/>
          <p:nvPr/>
        </p:nvSpPr>
        <p:spPr>
          <a:xfrm>
            <a:off x="15982155" y="393700"/>
            <a:ext cx="304744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CN" altLang="en-US" sz="3600" dirty="0" smtClean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道是常</a:t>
            </a:r>
            <a:r>
              <a:rPr lang="zh-CN" altLang="en-US" sz="3600" dirty="0">
                <a:solidFill>
                  <a:schemeClr val="bg1"/>
                </a:solidFill>
                <a:ea typeface="KaiTi" panose="02010609060101010101" pitchFamily="49" charset="-122"/>
                <a:cs typeface="Source Sans Pro Light"/>
              </a:rPr>
              <a:t>存的话</a:t>
            </a:r>
            <a:endParaRPr lang="en-US" altLang="zh-CN" sz="36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807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havior of space object - by Lifeliqe.potx" id="{B9C66860-991F-4B9E-BE24-F67EBFE187B1}" vid="{CE56F777-F8E9-4D01-B2D2-2BFB7FC9D4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Behavior of space objects</Template>
  <TotalTime>11705</TotalTime>
  <Words>934</Words>
  <Application>Microsoft Office PowerPoint</Application>
  <PresentationFormat>Custom</PresentationFormat>
  <Paragraphs>272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Wang</dc:creator>
  <cp:lastModifiedBy>Xiangqian Wang</cp:lastModifiedBy>
  <cp:revision>202</cp:revision>
  <dcterms:created xsi:type="dcterms:W3CDTF">2020-07-26T19:47:58Z</dcterms:created>
  <dcterms:modified xsi:type="dcterms:W3CDTF">2020-08-09T22:53:01Z</dcterms:modified>
</cp:coreProperties>
</file>